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16"/>
  </p:notesMasterIdLst>
  <p:sldIdLst>
    <p:sldId id="892190342" r:id="rId6"/>
    <p:sldId id="892190417" r:id="rId7"/>
    <p:sldId id="892190341" r:id="rId8"/>
    <p:sldId id="892190418" r:id="rId9"/>
    <p:sldId id="892190419" r:id="rId10"/>
    <p:sldId id="892190420" r:id="rId11"/>
    <p:sldId id="892190421" r:id="rId12"/>
    <p:sldId id="892190422" r:id="rId13"/>
    <p:sldId id="892190423" r:id="rId14"/>
    <p:sldId id="8921904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9DB"/>
    <a:srgbClr val="FCECE0"/>
    <a:srgbClr val="EDBB64"/>
    <a:srgbClr val="9BC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6283" autoAdjust="0"/>
  </p:normalViewPr>
  <p:slideViewPr>
    <p:cSldViewPr snapToGrid="0">
      <p:cViewPr varScale="1">
        <p:scale>
          <a:sx n="63" d="100"/>
          <a:sy n="63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Chaban" userId="6c807fbb-fbac-4ab5-927c-3e62d4718c00" providerId="ADAL" clId="{6F21B61E-7200-4ACA-ACC6-CF1C60EF81B6}"/>
    <pc:docChg chg="undo custSel addSld delSld modSld">
      <pc:chgData name="Roberto Chaban" userId="6c807fbb-fbac-4ab5-927c-3e62d4718c00" providerId="ADAL" clId="{6F21B61E-7200-4ACA-ACC6-CF1C60EF81B6}" dt="2025-03-17T17:39:38.853" v="154" actId="1076"/>
      <pc:docMkLst>
        <pc:docMk/>
      </pc:docMkLst>
      <pc:sldChg chg="del">
        <pc:chgData name="Roberto Chaban" userId="6c807fbb-fbac-4ab5-927c-3e62d4718c00" providerId="ADAL" clId="{6F21B61E-7200-4ACA-ACC6-CF1C60EF81B6}" dt="2025-03-17T17:35:32.962" v="11" actId="47"/>
        <pc:sldMkLst>
          <pc:docMk/>
          <pc:sldMk cId="3684991644" sldId="279"/>
        </pc:sldMkLst>
      </pc:sldChg>
      <pc:sldChg chg="del">
        <pc:chgData name="Roberto Chaban" userId="6c807fbb-fbac-4ab5-927c-3e62d4718c00" providerId="ADAL" clId="{6F21B61E-7200-4ACA-ACC6-CF1C60EF81B6}" dt="2025-03-17T17:34:01.402" v="5" actId="2696"/>
        <pc:sldMkLst>
          <pc:docMk/>
          <pc:sldMk cId="2033943627" sldId="642"/>
        </pc:sldMkLst>
      </pc:sldChg>
      <pc:sldChg chg="del">
        <pc:chgData name="Roberto Chaban" userId="6c807fbb-fbac-4ab5-927c-3e62d4718c00" providerId="ADAL" clId="{6F21B61E-7200-4ACA-ACC6-CF1C60EF81B6}" dt="2025-03-17T17:34:51.273" v="8" actId="2696"/>
        <pc:sldMkLst>
          <pc:docMk/>
          <pc:sldMk cId="4221870193" sldId="892190346"/>
        </pc:sldMkLst>
      </pc:sldChg>
      <pc:sldChg chg="addSp delSp del mod">
        <pc:chgData name="Roberto Chaban" userId="6c807fbb-fbac-4ab5-927c-3e62d4718c00" providerId="ADAL" clId="{6F21B61E-7200-4ACA-ACC6-CF1C60EF81B6}" dt="2025-03-17T17:37:45.146" v="25" actId="47"/>
        <pc:sldMkLst>
          <pc:docMk/>
          <pc:sldMk cId="268303982" sldId="892190354"/>
        </pc:sldMkLst>
      </pc:sldChg>
      <pc:sldChg chg="del">
        <pc:chgData name="Roberto Chaban" userId="6c807fbb-fbac-4ab5-927c-3e62d4718c00" providerId="ADAL" clId="{6F21B61E-7200-4ACA-ACC6-CF1C60EF81B6}" dt="2025-03-17T17:36:46.553" v="17" actId="2696"/>
        <pc:sldMkLst>
          <pc:docMk/>
          <pc:sldMk cId="1188442506" sldId="892190386"/>
        </pc:sldMkLst>
      </pc:sldChg>
      <pc:sldChg chg="del">
        <pc:chgData name="Roberto Chaban" userId="6c807fbb-fbac-4ab5-927c-3e62d4718c00" providerId="ADAL" clId="{6F21B61E-7200-4ACA-ACC6-CF1C60EF81B6}" dt="2025-03-17T17:37:07.344" v="20" actId="47"/>
        <pc:sldMkLst>
          <pc:docMk/>
          <pc:sldMk cId="3098388722" sldId="892190413"/>
        </pc:sldMkLst>
      </pc:sldChg>
      <pc:sldChg chg="del">
        <pc:chgData name="Roberto Chaban" userId="6c807fbb-fbac-4ab5-927c-3e62d4718c00" providerId="ADAL" clId="{6F21B61E-7200-4ACA-ACC6-CF1C60EF81B6}" dt="2025-03-17T17:33:05.139" v="2" actId="47"/>
        <pc:sldMkLst>
          <pc:docMk/>
          <pc:sldMk cId="1899822561" sldId="892190414"/>
        </pc:sldMkLst>
      </pc:sldChg>
      <pc:sldChg chg="modSp mod">
        <pc:chgData name="Roberto Chaban" userId="6c807fbb-fbac-4ab5-927c-3e62d4718c00" providerId="ADAL" clId="{6F21B61E-7200-4ACA-ACC6-CF1C60EF81B6}" dt="2025-03-17T17:39:38.853" v="154" actId="1076"/>
        <pc:sldMkLst>
          <pc:docMk/>
          <pc:sldMk cId="3598820852" sldId="892190415"/>
        </pc:sldMkLst>
      </pc:sldChg>
      <pc:sldChg chg="del">
        <pc:chgData name="Roberto Chaban" userId="6c807fbb-fbac-4ab5-927c-3e62d4718c00" providerId="ADAL" clId="{6F21B61E-7200-4ACA-ACC6-CF1C60EF81B6}" dt="2025-03-17T17:36:09.318" v="14" actId="47"/>
        <pc:sldMkLst>
          <pc:docMk/>
          <pc:sldMk cId="3616464508" sldId="892190416"/>
        </pc:sldMkLst>
      </pc:sldChg>
      <pc:sldChg chg="addSp new mod">
        <pc:chgData name="Roberto Chaban" userId="6c807fbb-fbac-4ab5-927c-3e62d4718c00" providerId="ADAL" clId="{6F21B61E-7200-4ACA-ACC6-CF1C60EF81B6}" dt="2025-03-17T17:33:00.683" v="1" actId="22"/>
        <pc:sldMkLst>
          <pc:docMk/>
          <pc:sldMk cId="833445380" sldId="892190417"/>
        </pc:sldMkLst>
        <pc:picChg chg="add">
          <ac:chgData name="Roberto Chaban" userId="6c807fbb-fbac-4ab5-927c-3e62d4718c00" providerId="ADAL" clId="{6F21B61E-7200-4ACA-ACC6-CF1C60EF81B6}" dt="2025-03-17T17:33:00.683" v="1" actId="22"/>
          <ac:picMkLst>
            <pc:docMk/>
            <pc:sldMk cId="833445380" sldId="892190417"/>
            <ac:picMk id="3" creationId="{AC4158DD-B6ED-1D1E-B228-7AFF353407B6}"/>
          </ac:picMkLst>
        </pc:picChg>
      </pc:sldChg>
      <pc:sldChg chg="addSp new mod">
        <pc:chgData name="Roberto Chaban" userId="6c807fbb-fbac-4ab5-927c-3e62d4718c00" providerId="ADAL" clId="{6F21B61E-7200-4ACA-ACC6-CF1C60EF81B6}" dt="2025-03-17T17:33:45.203" v="4" actId="22"/>
        <pc:sldMkLst>
          <pc:docMk/>
          <pc:sldMk cId="2431249278" sldId="892190418"/>
        </pc:sldMkLst>
        <pc:picChg chg="add">
          <ac:chgData name="Roberto Chaban" userId="6c807fbb-fbac-4ab5-927c-3e62d4718c00" providerId="ADAL" clId="{6F21B61E-7200-4ACA-ACC6-CF1C60EF81B6}" dt="2025-03-17T17:33:45.203" v="4" actId="22"/>
          <ac:picMkLst>
            <pc:docMk/>
            <pc:sldMk cId="2431249278" sldId="892190418"/>
            <ac:picMk id="3" creationId="{F247C7CA-9E0B-2673-896B-4F7A8C118CD0}"/>
          </ac:picMkLst>
        </pc:picChg>
      </pc:sldChg>
      <pc:sldChg chg="addSp new mod">
        <pc:chgData name="Roberto Chaban" userId="6c807fbb-fbac-4ab5-927c-3e62d4718c00" providerId="ADAL" clId="{6F21B61E-7200-4ACA-ACC6-CF1C60EF81B6}" dt="2025-03-17T17:34:42.288" v="7" actId="22"/>
        <pc:sldMkLst>
          <pc:docMk/>
          <pc:sldMk cId="3629049147" sldId="892190419"/>
        </pc:sldMkLst>
        <pc:picChg chg="add">
          <ac:chgData name="Roberto Chaban" userId="6c807fbb-fbac-4ab5-927c-3e62d4718c00" providerId="ADAL" clId="{6F21B61E-7200-4ACA-ACC6-CF1C60EF81B6}" dt="2025-03-17T17:34:42.288" v="7" actId="22"/>
          <ac:picMkLst>
            <pc:docMk/>
            <pc:sldMk cId="3629049147" sldId="892190419"/>
            <ac:picMk id="3" creationId="{B669D0E1-8C86-4CA4-EDEE-72552918DDFF}"/>
          </ac:picMkLst>
        </pc:picChg>
      </pc:sldChg>
      <pc:sldChg chg="addSp new mod">
        <pc:chgData name="Roberto Chaban" userId="6c807fbb-fbac-4ab5-927c-3e62d4718c00" providerId="ADAL" clId="{6F21B61E-7200-4ACA-ACC6-CF1C60EF81B6}" dt="2025-03-17T17:35:28.333" v="10" actId="22"/>
        <pc:sldMkLst>
          <pc:docMk/>
          <pc:sldMk cId="4049202885" sldId="892190420"/>
        </pc:sldMkLst>
        <pc:picChg chg="add">
          <ac:chgData name="Roberto Chaban" userId="6c807fbb-fbac-4ab5-927c-3e62d4718c00" providerId="ADAL" clId="{6F21B61E-7200-4ACA-ACC6-CF1C60EF81B6}" dt="2025-03-17T17:35:28.333" v="10" actId="22"/>
          <ac:picMkLst>
            <pc:docMk/>
            <pc:sldMk cId="4049202885" sldId="892190420"/>
            <ac:picMk id="5" creationId="{636887D2-5EAF-EEE9-971E-690DBD884F30}"/>
          </ac:picMkLst>
        </pc:picChg>
      </pc:sldChg>
      <pc:sldChg chg="addSp new mod">
        <pc:chgData name="Roberto Chaban" userId="6c807fbb-fbac-4ab5-927c-3e62d4718c00" providerId="ADAL" clId="{6F21B61E-7200-4ACA-ACC6-CF1C60EF81B6}" dt="2025-03-17T17:36:06.240" v="13" actId="22"/>
        <pc:sldMkLst>
          <pc:docMk/>
          <pc:sldMk cId="1332878142" sldId="892190421"/>
        </pc:sldMkLst>
        <pc:picChg chg="add">
          <ac:chgData name="Roberto Chaban" userId="6c807fbb-fbac-4ab5-927c-3e62d4718c00" providerId="ADAL" clId="{6F21B61E-7200-4ACA-ACC6-CF1C60EF81B6}" dt="2025-03-17T17:36:06.240" v="13" actId="22"/>
          <ac:picMkLst>
            <pc:docMk/>
            <pc:sldMk cId="1332878142" sldId="892190421"/>
            <ac:picMk id="5" creationId="{7B9E81CF-880C-4B8E-EB5D-BF52C98E8668}"/>
          </ac:picMkLst>
        </pc:picChg>
      </pc:sldChg>
      <pc:sldChg chg="addSp new mod">
        <pc:chgData name="Roberto Chaban" userId="6c807fbb-fbac-4ab5-927c-3e62d4718c00" providerId="ADAL" clId="{6F21B61E-7200-4ACA-ACC6-CF1C60EF81B6}" dt="2025-03-17T17:36:41.577" v="16" actId="22"/>
        <pc:sldMkLst>
          <pc:docMk/>
          <pc:sldMk cId="3140281780" sldId="892190422"/>
        </pc:sldMkLst>
        <pc:picChg chg="add">
          <ac:chgData name="Roberto Chaban" userId="6c807fbb-fbac-4ab5-927c-3e62d4718c00" providerId="ADAL" clId="{6F21B61E-7200-4ACA-ACC6-CF1C60EF81B6}" dt="2025-03-17T17:36:41.577" v="16" actId="22"/>
          <ac:picMkLst>
            <pc:docMk/>
            <pc:sldMk cId="3140281780" sldId="892190422"/>
            <ac:picMk id="3" creationId="{CC4C4485-6DF9-7772-14B9-9AD47F7D912F}"/>
          </ac:picMkLst>
        </pc:picChg>
      </pc:sldChg>
      <pc:sldChg chg="addSp new mod">
        <pc:chgData name="Roberto Chaban" userId="6c807fbb-fbac-4ab5-927c-3e62d4718c00" providerId="ADAL" clId="{6F21B61E-7200-4ACA-ACC6-CF1C60EF81B6}" dt="2025-03-17T17:37:03.035" v="19" actId="22"/>
        <pc:sldMkLst>
          <pc:docMk/>
          <pc:sldMk cId="100385642" sldId="892190423"/>
        </pc:sldMkLst>
        <pc:picChg chg="add">
          <ac:chgData name="Roberto Chaban" userId="6c807fbb-fbac-4ab5-927c-3e62d4718c00" providerId="ADAL" clId="{6F21B61E-7200-4ACA-ACC6-CF1C60EF81B6}" dt="2025-03-17T17:37:03.035" v="19" actId="22"/>
          <ac:picMkLst>
            <pc:docMk/>
            <pc:sldMk cId="100385642" sldId="892190423"/>
            <ac:picMk id="3" creationId="{74C3F4C6-8917-3A5C-4775-8E3177B2AFD2}"/>
          </ac:picMkLst>
        </pc:picChg>
      </pc:sldChg>
      <pc:sldChg chg="addSp new mod">
        <pc:chgData name="Roberto Chaban" userId="6c807fbb-fbac-4ab5-927c-3e62d4718c00" providerId="ADAL" clId="{6F21B61E-7200-4ACA-ACC6-CF1C60EF81B6}" dt="2025-03-17T17:37:43.617" v="24" actId="22"/>
        <pc:sldMkLst>
          <pc:docMk/>
          <pc:sldMk cId="776596129" sldId="892190424"/>
        </pc:sldMkLst>
        <pc:picChg chg="add">
          <ac:chgData name="Roberto Chaban" userId="6c807fbb-fbac-4ab5-927c-3e62d4718c00" providerId="ADAL" clId="{6F21B61E-7200-4ACA-ACC6-CF1C60EF81B6}" dt="2025-03-17T17:37:43.617" v="24" actId="22"/>
          <ac:picMkLst>
            <pc:docMk/>
            <pc:sldMk cId="776596129" sldId="892190424"/>
            <ac:picMk id="5" creationId="{C226DC12-47B8-EEA8-47B7-29BFB056FDC9}"/>
          </ac:picMkLst>
        </pc:picChg>
      </pc:sldChg>
    </pc:docChg>
  </pc:docChgLst>
  <pc:docChgLst>
    <pc:chgData name="Roberto Chaban" userId="6c807fbb-fbac-4ab5-927c-3e62d4718c00" providerId="ADAL" clId="{24EF5779-3948-455A-AB54-10AACA6B6F1E}"/>
    <pc:docChg chg="modSld">
      <pc:chgData name="Roberto Chaban" userId="6c807fbb-fbac-4ab5-927c-3e62d4718c00" providerId="ADAL" clId="{24EF5779-3948-455A-AB54-10AACA6B6F1E}" dt="2025-03-26T18:46:48.117" v="7" actId="20577"/>
      <pc:docMkLst>
        <pc:docMk/>
      </pc:docMkLst>
      <pc:sldChg chg="modSp mod">
        <pc:chgData name="Roberto Chaban" userId="6c807fbb-fbac-4ab5-927c-3e62d4718c00" providerId="ADAL" clId="{24EF5779-3948-455A-AB54-10AACA6B6F1E}" dt="2025-03-26T18:46:48.117" v="7" actId="20577"/>
        <pc:sldMkLst>
          <pc:docMk/>
          <pc:sldMk cId="3598820852" sldId="892190415"/>
        </pc:sldMkLst>
        <pc:graphicFrameChg chg="modGraphic">
          <ac:chgData name="Roberto Chaban" userId="6c807fbb-fbac-4ab5-927c-3e62d4718c00" providerId="ADAL" clId="{24EF5779-3948-455A-AB54-10AACA6B6F1E}" dt="2025-03-26T18:46:48.117" v="7" actId="20577"/>
          <ac:graphicFrameMkLst>
            <pc:docMk/>
            <pc:sldMk cId="3598820852" sldId="892190415"/>
            <ac:graphicFrameMk id="7" creationId="{EE320072-1730-4DBE-5AC8-9113EFDEE242}"/>
          </ac:graphicFrameMkLst>
        </pc:graphicFrameChg>
      </pc:sldChg>
    </pc:docChg>
  </pc:docChgLst>
  <pc:docChgLst>
    <pc:chgData name="Roman Leonardis" userId="3ba67cb6-5ad9-45ea-89a8-822d27fe8f04" providerId="ADAL" clId="{D3872468-FB59-4F73-9525-75FF84F0E859}"/>
    <pc:docChg chg="delSld">
      <pc:chgData name="Roman Leonardis" userId="3ba67cb6-5ad9-45ea-89a8-822d27fe8f04" providerId="ADAL" clId="{D3872468-FB59-4F73-9525-75FF84F0E859}" dt="2025-03-27T17:49:36.803" v="0" actId="2696"/>
      <pc:docMkLst>
        <pc:docMk/>
      </pc:docMkLst>
      <pc:sldChg chg="del">
        <pc:chgData name="Roman Leonardis" userId="3ba67cb6-5ad9-45ea-89a8-822d27fe8f04" providerId="ADAL" clId="{D3872468-FB59-4F73-9525-75FF84F0E859}" dt="2025-03-27T17:49:36.803" v="0" actId="2696"/>
        <pc:sldMkLst>
          <pc:docMk/>
          <pc:sldMk cId="3598820852" sldId="8921904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8740A-9989-437B-929C-BECCA81D99D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37D54-BC64-47D0-8BC1-C31835F2A6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2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AE95B3D-E453-074B-3A50-2A598BEAE5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525" y="829455"/>
            <a:ext cx="6046642" cy="6116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3B7B6E-A9DB-3F47-E1AE-9A08F570B25E}"/>
              </a:ext>
            </a:extLst>
          </p:cNvPr>
          <p:cNvSpPr/>
          <p:nvPr userDrawn="1"/>
        </p:nvSpPr>
        <p:spPr>
          <a:xfrm>
            <a:off x="1" y="-2338"/>
            <a:ext cx="12192000" cy="984501"/>
          </a:xfrm>
          <a:prstGeom prst="rect">
            <a:avLst/>
          </a:prstGeom>
          <a:solidFill>
            <a:srgbClr val="9BCCD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A5EB61-D635-12AF-F14C-30F7ED0E3DBB}"/>
              </a:ext>
            </a:extLst>
          </p:cNvPr>
          <p:cNvSpPr/>
          <p:nvPr userDrawn="1"/>
        </p:nvSpPr>
        <p:spPr>
          <a:xfrm>
            <a:off x="0" y="6732635"/>
            <a:ext cx="12192000" cy="142079"/>
          </a:xfrm>
          <a:prstGeom prst="rect">
            <a:avLst/>
          </a:prstGeom>
          <a:solidFill>
            <a:srgbClr val="F0C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4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A3A7-72C9-A05C-59B2-5A18031CC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36CB6-073E-CFE6-2E0F-7FAF6EC01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958BF-9EAB-3997-2A1E-D922B6A94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E1A-A9A0-4CF5-B562-7CFB377607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DD050-8473-8E30-4B36-0E010612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7C6F0-C32C-574D-BF6E-B44907B29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B001-2208-438D-853C-4CC827045F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62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5686DD-C93C-D5DF-60C2-9744365C7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4ADD4-F821-7213-5A82-EFE58C4A3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DEA17-D15E-B099-CC3B-92218FA54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E1A-A9A0-4CF5-B562-7CFB377607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2A47D-3FDD-BF13-77EC-5188B566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5D0EC-92C3-35DA-A72B-D9FB9C11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B001-2208-438D-853C-4CC827045F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84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54BA-0821-214E-B0BE-6A9D3C09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2000" cy="3429000"/>
          </a:xfrm>
          <a:solidFill>
            <a:schemeClr val="tx2"/>
          </a:solidFill>
        </p:spPr>
        <p:txBody>
          <a:bodyPr anchor="ctr"/>
          <a:lstStyle>
            <a:lvl1pPr algn="ctr">
              <a:defRPr sz="4102" b="0" cap="all" spc="615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9EB549-1771-B548-B527-6E2E02F612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49342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7BB-F64D-B14B-BC55-FBF06467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539" y="263769"/>
            <a:ext cx="4775526" cy="1426918"/>
          </a:xfrm>
        </p:spPr>
        <p:txBody>
          <a:bodyPr/>
          <a:lstStyle>
            <a:lvl1pPr algn="ctr">
              <a:defRPr lang="en-DE" sz="1436" b="1" i="0" kern="1200" cap="all" spc="251" baseline="0" dirty="0">
                <a:solidFill>
                  <a:srgbClr val="8961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5A01E5-4032-C443-B20D-A614863A95C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46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D6DE852-002B-E246-8522-03CC10B6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41539" y="6521283"/>
            <a:ext cx="882487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6124"/>
                </a:solidFill>
              </a:defRPr>
            </a:lvl1pPr>
          </a:lstStyle>
          <a:p>
            <a:r>
              <a:rPr lang="en-GB" dirty="0"/>
              <a:t>LAFAYETTE IMPORTS |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B3BEDE-7AAF-2E43-A7D0-2329C4574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6124"/>
                </a:solidFill>
              </a:defRPr>
            </a:lvl1pPr>
          </a:lstStyle>
          <a:p>
            <a:fld id="{85E56395-DE33-664A-BE9C-90348E3CF90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6074FA-0C95-D04D-B00C-FF7F695BB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57052" y="1835394"/>
            <a:ext cx="4769014" cy="4495068"/>
          </a:xfrm>
        </p:spPr>
        <p:txBody>
          <a:bodyPr/>
          <a:lstStyle>
            <a:lvl1pPr algn="just"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752239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– Headlin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7BB-F64D-B14B-BC55-FBF06467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539" y="263770"/>
            <a:ext cx="4775526" cy="1426918"/>
          </a:xfrm>
        </p:spPr>
        <p:txBody>
          <a:bodyPr/>
          <a:lstStyle>
            <a:lvl1pPr algn="ctr">
              <a:defRPr lang="en-DE" sz="1436" b="1" i="0" kern="1200" cap="all" spc="251" baseline="0" dirty="0">
                <a:solidFill>
                  <a:srgbClr val="8961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D6DE852-002B-E246-8522-03CC10B6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41539" y="6521283"/>
            <a:ext cx="882487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6124"/>
                </a:solidFill>
              </a:defRPr>
            </a:lvl1pPr>
          </a:lstStyle>
          <a:p>
            <a:r>
              <a:rPr lang="en-GB" dirty="0"/>
              <a:t>LAFAYETTE IMPORTS |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B3BEDE-7AAF-2E43-A7D0-2329C4574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6124"/>
                </a:solidFill>
              </a:defRPr>
            </a:lvl1pPr>
          </a:lstStyle>
          <a:p>
            <a:fld id="{85E56395-DE33-664A-BE9C-90348E3CF90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6074FA-0C95-D04D-B00C-FF7F695BB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57052" y="1835394"/>
            <a:ext cx="4769014" cy="4495068"/>
          </a:xfrm>
        </p:spPr>
        <p:txBody>
          <a:bodyPr/>
          <a:lstStyle>
            <a:lvl1pPr algn="just"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DE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01E30D9-9C0A-264A-B7EE-B9C6B1C2F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3367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–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6074FA-0C95-D04D-B00C-FF7F695BB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57052" y="2283895"/>
            <a:ext cx="4769014" cy="4046567"/>
          </a:xfrm>
        </p:spPr>
        <p:txBody>
          <a:bodyPr/>
          <a:lstStyle>
            <a:lvl1pPr algn="just"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DE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01E30D9-9C0A-264A-B7EE-B9C6B1C2F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191E23-453A-496E-B031-E3D0E62D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41539" y="6521283"/>
            <a:ext cx="882487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6124"/>
                </a:solidFill>
              </a:defRPr>
            </a:lvl1pPr>
          </a:lstStyle>
          <a:p>
            <a:r>
              <a:rPr lang="en-GB" dirty="0"/>
              <a:t>LAFAYETTE IMPORTS |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5FC18A-687C-4D98-AD3E-1C1A6F1A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6124"/>
                </a:solidFill>
              </a:defRPr>
            </a:lvl1pPr>
          </a:lstStyle>
          <a:p>
            <a:fld id="{85E56395-DE33-664A-BE9C-90348E3CF90E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63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–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01E30D9-9C0A-264A-B7EE-B9C6B1C2F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E0AA-ED4C-4AA7-9D1F-6D58214F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41539" y="6521283"/>
            <a:ext cx="882487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6124"/>
                </a:solidFill>
              </a:defRPr>
            </a:lvl1pPr>
          </a:lstStyle>
          <a:p>
            <a:r>
              <a:rPr lang="en-GB" dirty="0"/>
              <a:t>LAFAYETTE IMPORTS |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09B72-CD7D-4CED-BBCA-034497352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6124"/>
                </a:solidFill>
              </a:defRPr>
            </a:lvl1pPr>
          </a:lstStyle>
          <a:p>
            <a:fld id="{85E56395-DE33-664A-BE9C-90348E3CF90E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88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– Quot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98FB29-9935-DA47-B683-66CAB22836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1D7BB-F64D-B14B-BC55-FBF06467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539" y="4991466"/>
            <a:ext cx="4775526" cy="173253"/>
          </a:xfrm>
        </p:spPr>
        <p:txBody>
          <a:bodyPr wrap="square" lIns="274320" tIns="0" rIns="274320" bIns="0" anchor="t">
            <a:spAutoFit/>
          </a:bodyPr>
          <a:lstStyle>
            <a:lvl1pPr algn="ctr">
              <a:lnSpc>
                <a:spcPct val="121000"/>
              </a:lnSpc>
              <a:defRPr lang="en-DE" sz="1026" b="0" kern="1200" cap="all" spc="251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086787C-89EA-B245-80CF-68B8A6C6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41539" y="6521283"/>
            <a:ext cx="882487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Lafayette imports | </a:t>
            </a:r>
            <a:endParaRPr lang="en-D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4203DB0-9EA4-9745-9F18-2E9B2779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57D548-1406-8F49-8A18-A437A36ECE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0450" y="527538"/>
            <a:ext cx="4765615" cy="4134485"/>
          </a:xfrm>
        </p:spPr>
        <p:txBody>
          <a:bodyPr lIns="182880" tIns="0" rIns="182880" bIns="0" anchor="ctr"/>
          <a:lstStyle>
            <a:lvl1pPr marL="0" indent="0" algn="ctr">
              <a:lnSpc>
                <a:spcPct val="110000"/>
              </a:lnSpc>
              <a:buNone/>
              <a:defRPr sz="1231" b="1" spc="0" baseline="0">
                <a:solidFill>
                  <a:schemeClr val="tx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“Place a quote here.”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7E90B4-2881-9F4D-A940-FB332009B8AF}"/>
              </a:ext>
            </a:extLst>
          </p:cNvPr>
          <p:cNvCxnSpPr>
            <a:cxnSpLocks/>
          </p:cNvCxnSpPr>
          <p:nvPr userDrawn="1"/>
        </p:nvCxnSpPr>
        <p:spPr>
          <a:xfrm>
            <a:off x="8753231" y="4747846"/>
            <a:ext cx="7815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76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–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98FB29-9935-DA47-B683-66CAB22836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1D7BB-F64D-B14B-BC55-FBF06467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539" y="4991466"/>
            <a:ext cx="4775526" cy="173253"/>
          </a:xfrm>
        </p:spPr>
        <p:txBody>
          <a:bodyPr wrap="square" lIns="274320" tIns="0" rIns="274320" bIns="0" anchor="t">
            <a:spAutoFit/>
          </a:bodyPr>
          <a:lstStyle>
            <a:lvl1pPr algn="ctr">
              <a:lnSpc>
                <a:spcPct val="121000"/>
              </a:lnSpc>
              <a:defRPr lang="en-DE" sz="1026" b="0" kern="1200" cap="all" spc="251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086787C-89EA-B245-80CF-68B8A6C6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41539" y="6521283"/>
            <a:ext cx="882487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Lafayette imports | </a:t>
            </a:r>
            <a:endParaRPr lang="en-D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4203DB0-9EA4-9745-9F18-2E9B2779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57D548-1406-8F49-8A18-A437A36ECE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0450" y="527538"/>
            <a:ext cx="4765615" cy="4134485"/>
          </a:xfrm>
        </p:spPr>
        <p:txBody>
          <a:bodyPr lIns="182880" tIns="0" rIns="182880" bIns="0" anchor="ctr"/>
          <a:lstStyle>
            <a:lvl1pPr marL="0" indent="0" algn="ctr">
              <a:lnSpc>
                <a:spcPct val="100000"/>
              </a:lnSpc>
              <a:buNone/>
              <a:defRPr sz="2667" b="1" spc="0" baseline="0">
                <a:solidFill>
                  <a:schemeClr val="tx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“Place a quote here.”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7E90B4-2881-9F4D-A940-FB332009B8AF}"/>
              </a:ext>
            </a:extLst>
          </p:cNvPr>
          <p:cNvCxnSpPr>
            <a:cxnSpLocks/>
          </p:cNvCxnSpPr>
          <p:nvPr userDrawn="1"/>
        </p:nvCxnSpPr>
        <p:spPr>
          <a:xfrm>
            <a:off x="8753231" y="4747846"/>
            <a:ext cx="7815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089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– Quot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98FB29-9935-DA47-B683-66CAB22836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1D7BB-F64D-B14B-BC55-FBF06467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539" y="4991466"/>
            <a:ext cx="4775526" cy="173253"/>
          </a:xfrm>
        </p:spPr>
        <p:txBody>
          <a:bodyPr wrap="square" lIns="274320" tIns="0" rIns="274320" bIns="0" anchor="t">
            <a:spAutoFit/>
          </a:bodyPr>
          <a:lstStyle>
            <a:lvl1pPr algn="ctr">
              <a:lnSpc>
                <a:spcPct val="121000"/>
              </a:lnSpc>
              <a:defRPr lang="en-DE" sz="1026" b="0" kern="1200" cap="all" spc="251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086787C-89EA-B245-80CF-68B8A6C6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41539" y="6521283"/>
            <a:ext cx="882487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Lafayette imports | </a:t>
            </a:r>
            <a:endParaRPr lang="en-D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4203DB0-9EA4-9745-9F18-2E9B2779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57D548-1406-8F49-8A18-A437A36ECE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0450" y="527538"/>
            <a:ext cx="4765615" cy="4134485"/>
          </a:xfrm>
        </p:spPr>
        <p:txBody>
          <a:bodyPr lIns="182880" tIns="0" rIns="182880" bIns="0" anchor="ctr"/>
          <a:lstStyle>
            <a:lvl1pPr marL="0" indent="0" algn="ctr">
              <a:lnSpc>
                <a:spcPct val="100000"/>
              </a:lnSpc>
              <a:buNone/>
              <a:defRPr sz="3487" b="1" spc="0" baseline="0">
                <a:solidFill>
                  <a:schemeClr val="tx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GB" dirty="0"/>
              <a:t>“Place a quote here.”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7E90B4-2881-9F4D-A940-FB332009B8AF}"/>
              </a:ext>
            </a:extLst>
          </p:cNvPr>
          <p:cNvCxnSpPr>
            <a:cxnSpLocks/>
          </p:cNvCxnSpPr>
          <p:nvPr userDrawn="1"/>
        </p:nvCxnSpPr>
        <p:spPr>
          <a:xfrm>
            <a:off x="8753231" y="4747846"/>
            <a:ext cx="7815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426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D7F68-A505-F4B2-2D94-88FFB5FB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47C12-A50B-1A8D-C65E-E685C1DDC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45E7C-C639-E516-1B12-9F6ED1CD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E1A-A9A0-4CF5-B562-7CFB377607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865D-6F76-EEA8-69C4-177BE380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BD27B-0843-77F0-9A8A-C68EB3973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B001-2208-438D-853C-4CC827045F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95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–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01E30D9-9C0A-264A-B7EE-B9C6B1C2F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1D7BB-F64D-B14B-BC55-FBF06467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23" y="263770"/>
            <a:ext cx="4775526" cy="1426918"/>
          </a:xfrm>
        </p:spPr>
        <p:txBody>
          <a:bodyPr/>
          <a:lstStyle>
            <a:lvl1pPr algn="ctr">
              <a:defRPr lang="en-DE" sz="1436" b="1" i="0" kern="1200" cap="all" spc="251" baseline="0" dirty="0">
                <a:solidFill>
                  <a:srgbClr val="FF4D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D6DE852-002B-E246-8522-03CC10B6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62" y="6521283"/>
            <a:ext cx="859692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Lafayette imports | </a:t>
            </a:r>
            <a:endParaRPr lang="en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B3BEDE-7AAF-2E43-A7D0-2329C4574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49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6074FA-0C95-D04D-B00C-FF7F695BB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423" y="1835394"/>
            <a:ext cx="4775527" cy="44950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738173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–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01E30D9-9C0A-264A-B7EE-B9C6B1C2F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D6DE852-002B-E246-8522-03CC10B6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62" y="6521283"/>
            <a:ext cx="859692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Lafayette imports | </a:t>
            </a:r>
            <a:endParaRPr lang="en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B3BEDE-7AAF-2E43-A7D0-2329C4574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49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12557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7BB-F64D-B14B-BC55-FBF06467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23" y="263770"/>
            <a:ext cx="4775526" cy="1426918"/>
          </a:xfrm>
        </p:spPr>
        <p:txBody>
          <a:bodyPr/>
          <a:lstStyle>
            <a:lvl1pPr algn="ctr">
              <a:defRPr lang="en-DE" sz="1436" b="1" i="0" kern="1200" cap="all" spc="251" baseline="0" dirty="0">
                <a:solidFill>
                  <a:srgbClr val="FF4D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6074FA-0C95-D04D-B00C-FF7F695BB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8986" y="2989384"/>
            <a:ext cx="2308796" cy="3341078"/>
          </a:xfrm>
        </p:spPr>
        <p:txBody>
          <a:bodyPr anchor="t"/>
          <a:lstStyle>
            <a:lvl1pPr>
              <a:defRPr sz="923"/>
            </a:lvl1pPr>
          </a:lstStyle>
          <a:p>
            <a:pPr lvl="0"/>
            <a:r>
              <a:rPr lang="en-GB" dirty="0"/>
              <a:t>Click to edit Master text styles</a:t>
            </a:r>
            <a:endParaRPr lang="en-D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5D75B4-F045-6D46-9AA0-676A19CDDB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1835392"/>
            <a:ext cx="2968218" cy="4495068"/>
          </a:xfrm>
        </p:spPr>
        <p:txBody>
          <a:bodyPr/>
          <a:lstStyle/>
          <a:p>
            <a:endParaRPr lang="en-DE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5892DF-A615-B843-AF86-4397BB444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56615" y="2989384"/>
            <a:ext cx="2308796" cy="3341078"/>
          </a:xfrm>
        </p:spPr>
        <p:txBody>
          <a:bodyPr anchor="t"/>
          <a:lstStyle>
            <a:lvl1pPr>
              <a:defRPr sz="923"/>
            </a:lvl1pPr>
          </a:lstStyle>
          <a:p>
            <a:pPr lvl="0"/>
            <a:r>
              <a:rPr lang="en-GB" dirty="0"/>
              <a:t>Click to edit Master text styles</a:t>
            </a:r>
            <a:endParaRPr lang="en-DE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E7B57CC-B571-3B49-8ADE-41FABA04618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835392"/>
            <a:ext cx="2969848" cy="4495068"/>
          </a:xfrm>
        </p:spPr>
        <p:txBody>
          <a:bodyPr/>
          <a:lstStyle/>
          <a:p>
            <a:endParaRPr lang="en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1FBAE3D-DCED-2244-9C2E-E51D8C22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7847" y="6521283"/>
            <a:ext cx="726179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BIGGAR &amp; LEITH | </a:t>
            </a:r>
            <a:endParaRPr lang="en-DE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646E42-72B9-E242-B443-4D8C2B1D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62441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98FB29-9935-DA47-B683-66CAB22836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DCDB-6CAB-3947-862A-9F8F3C0E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7847" y="6521283"/>
            <a:ext cx="726179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BIGGAR &amp; LEITH | 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0408F-C5F1-BB45-BE2B-564E829B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2137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/ 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DCDB-6CAB-3947-862A-9F8F3C0E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7847" y="6521283"/>
            <a:ext cx="726179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6124"/>
                </a:solidFill>
              </a:defRPr>
            </a:lvl1pPr>
          </a:lstStyle>
          <a:p>
            <a:r>
              <a:rPr lang="en-GB" dirty="0"/>
              <a:t>BIGGAR &amp; LEITH |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0408F-C5F1-BB45-BE2B-564E829B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6124"/>
                </a:solidFill>
              </a:defRPr>
            </a:lvl1pPr>
          </a:lstStyle>
          <a:p>
            <a:fld id="{85E56395-DE33-664A-BE9C-90348E3CF90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690D9A4-1973-4A46-883B-AC9753BC3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83232" y="658536"/>
            <a:ext cx="3548691" cy="170688"/>
          </a:xfrm>
        </p:spPr>
        <p:txBody>
          <a:bodyPr vert="horz" wrap="square" lIns="45720" tIns="12700" rIns="45720" bIns="0" rtlCol="0">
            <a:spAutoFit/>
          </a:bodyPr>
          <a:lstStyle>
            <a:lvl1pPr marL="0" indent="0">
              <a:spcBef>
                <a:spcPts val="0"/>
              </a:spcBef>
              <a:buNone/>
              <a:defRPr lang="en-GB" sz="1026" i="1" cap="none" spc="103" baseline="0" smtClean="0">
                <a:solidFill>
                  <a:srgbClr val="8961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None/>
              <a:defRPr lang="en-GB" sz="1846" smtClean="0">
                <a:latin typeface="+mn-lt"/>
                <a:cs typeface="+mn-cs"/>
              </a:defRPr>
            </a:lvl2pPr>
            <a:lvl3pPr>
              <a:buNone/>
              <a:defRPr lang="en-GB" sz="1846" smtClean="0">
                <a:latin typeface="+mn-lt"/>
                <a:cs typeface="+mn-cs"/>
              </a:defRPr>
            </a:lvl3pPr>
            <a:lvl4pPr>
              <a:buNone/>
              <a:defRPr lang="en-GB" sz="1846" smtClean="0">
                <a:latin typeface="+mn-lt"/>
                <a:cs typeface="+mn-cs"/>
              </a:defRPr>
            </a:lvl4pPr>
            <a:lvl5pPr>
              <a:buNone/>
              <a:defRPr lang="en-DE" sz="1846">
                <a:latin typeface="+mn-lt"/>
                <a:cs typeface="+mn-cs"/>
              </a:defRPr>
            </a:lvl5pPr>
          </a:lstStyle>
          <a:p>
            <a:pPr marL="13025" lvl="0">
              <a:lnSpc>
                <a:spcPct val="100000"/>
              </a:lnSpc>
              <a:spcBef>
                <a:spcPts val="103"/>
              </a:spcBef>
            </a:pPr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BEF4373-89F0-9F48-9B77-F636BE0704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83232" y="3630238"/>
            <a:ext cx="3548691" cy="170688"/>
          </a:xfrm>
        </p:spPr>
        <p:txBody>
          <a:bodyPr vert="horz" wrap="square" lIns="45720" tIns="12700" rIns="45720" bIns="0" rtlCol="0">
            <a:spAutoFit/>
          </a:bodyPr>
          <a:lstStyle>
            <a:lvl1pPr marL="0" indent="0">
              <a:spcBef>
                <a:spcPts val="0"/>
              </a:spcBef>
              <a:buNone/>
              <a:defRPr lang="en-GB" sz="1026" i="1" cap="none" spc="103" baseline="0" smtClean="0">
                <a:solidFill>
                  <a:srgbClr val="8961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None/>
              <a:defRPr lang="en-GB" sz="1846" smtClean="0">
                <a:latin typeface="+mn-lt"/>
                <a:cs typeface="+mn-cs"/>
              </a:defRPr>
            </a:lvl2pPr>
            <a:lvl3pPr>
              <a:buNone/>
              <a:defRPr lang="en-GB" sz="1846" smtClean="0">
                <a:latin typeface="+mn-lt"/>
                <a:cs typeface="+mn-cs"/>
              </a:defRPr>
            </a:lvl3pPr>
            <a:lvl4pPr>
              <a:buNone/>
              <a:defRPr lang="en-GB" sz="1846" smtClean="0">
                <a:latin typeface="+mn-lt"/>
                <a:cs typeface="+mn-cs"/>
              </a:defRPr>
            </a:lvl4pPr>
            <a:lvl5pPr>
              <a:buNone/>
              <a:defRPr lang="en-DE" sz="1846">
                <a:latin typeface="+mn-lt"/>
                <a:cs typeface="+mn-cs"/>
              </a:defRPr>
            </a:lvl5pPr>
          </a:lstStyle>
          <a:p>
            <a:pPr marL="13025" lvl="0">
              <a:lnSpc>
                <a:spcPct val="100000"/>
              </a:lnSpc>
              <a:spcBef>
                <a:spcPts val="103"/>
              </a:spcBef>
            </a:pPr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AFB0F38-9AE7-7243-A800-BA8F70B6FF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3624" y="658534"/>
            <a:ext cx="3583353" cy="170688"/>
          </a:xfrm>
        </p:spPr>
        <p:txBody>
          <a:bodyPr vert="horz" wrap="square" lIns="45720" tIns="12700" rIns="45720" bIns="0" rtlCol="0">
            <a:spAutoFit/>
          </a:bodyPr>
          <a:lstStyle>
            <a:lvl1pPr marL="0" indent="0">
              <a:spcBef>
                <a:spcPts val="0"/>
              </a:spcBef>
              <a:buNone/>
              <a:defRPr lang="en-GB" sz="1026" i="1" cap="none" spc="103" baseline="0" smtClean="0">
                <a:solidFill>
                  <a:srgbClr val="8961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None/>
              <a:defRPr lang="en-GB" sz="1846" smtClean="0">
                <a:latin typeface="+mn-lt"/>
                <a:cs typeface="+mn-cs"/>
              </a:defRPr>
            </a:lvl2pPr>
            <a:lvl3pPr>
              <a:buNone/>
              <a:defRPr lang="en-GB" sz="1846" smtClean="0">
                <a:latin typeface="+mn-lt"/>
                <a:cs typeface="+mn-cs"/>
              </a:defRPr>
            </a:lvl3pPr>
            <a:lvl4pPr>
              <a:buNone/>
              <a:defRPr lang="en-GB" sz="1846" smtClean="0">
                <a:latin typeface="+mn-lt"/>
                <a:cs typeface="+mn-cs"/>
              </a:defRPr>
            </a:lvl4pPr>
            <a:lvl5pPr>
              <a:buNone/>
              <a:defRPr lang="en-DE" sz="1846">
                <a:latin typeface="+mn-lt"/>
                <a:cs typeface="+mn-cs"/>
              </a:defRPr>
            </a:lvl5pPr>
          </a:lstStyle>
          <a:p>
            <a:pPr marL="13025" lvl="0">
              <a:lnSpc>
                <a:spcPct val="100000"/>
              </a:lnSpc>
              <a:spcBef>
                <a:spcPts val="103"/>
              </a:spcBef>
            </a:pPr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F3DD56A-7555-4F43-81B0-2FD44F1B92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33625" y="5056023"/>
            <a:ext cx="1444285" cy="170688"/>
          </a:xfrm>
        </p:spPr>
        <p:txBody>
          <a:bodyPr vert="horz" wrap="square" lIns="45720" tIns="12700" rIns="45720" bIns="0" rtlCol="0">
            <a:spAutoFit/>
          </a:bodyPr>
          <a:lstStyle>
            <a:lvl1pPr marL="0" indent="0">
              <a:spcBef>
                <a:spcPts val="0"/>
              </a:spcBef>
              <a:buNone/>
              <a:defRPr lang="en-GB" sz="1026" i="1" cap="none" spc="103" baseline="0" smtClean="0">
                <a:solidFill>
                  <a:srgbClr val="8961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None/>
              <a:defRPr lang="en-GB" sz="1846" smtClean="0">
                <a:latin typeface="+mn-lt"/>
                <a:cs typeface="+mn-cs"/>
              </a:defRPr>
            </a:lvl2pPr>
            <a:lvl3pPr>
              <a:buNone/>
              <a:defRPr lang="en-GB" sz="1846" smtClean="0">
                <a:latin typeface="+mn-lt"/>
                <a:cs typeface="+mn-cs"/>
              </a:defRPr>
            </a:lvl3pPr>
            <a:lvl4pPr>
              <a:buNone/>
              <a:defRPr lang="en-GB" sz="1846" smtClean="0">
                <a:latin typeface="+mn-lt"/>
                <a:cs typeface="+mn-cs"/>
              </a:defRPr>
            </a:lvl4pPr>
            <a:lvl5pPr>
              <a:buNone/>
              <a:defRPr lang="en-DE" sz="1846">
                <a:latin typeface="+mn-lt"/>
                <a:cs typeface="+mn-cs"/>
              </a:defRPr>
            </a:lvl5pPr>
          </a:lstStyle>
          <a:p>
            <a:pPr marL="13025" lvl="0">
              <a:lnSpc>
                <a:spcPct val="100000"/>
              </a:lnSpc>
              <a:spcBef>
                <a:spcPts val="103"/>
              </a:spcBef>
            </a:pPr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250B36D3-7F3F-AC4F-9A1C-383E9B2D9D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179426" y="2892331"/>
            <a:ext cx="1791677" cy="170688"/>
          </a:xfrm>
        </p:spPr>
        <p:txBody>
          <a:bodyPr vert="horz" wrap="square" lIns="45720" tIns="12700" rIns="45720" bIns="0" rtlCol="0">
            <a:spAutoFit/>
          </a:bodyPr>
          <a:lstStyle>
            <a:lvl1pPr marL="0" indent="0">
              <a:spcBef>
                <a:spcPts val="0"/>
              </a:spcBef>
              <a:buNone/>
              <a:defRPr lang="en-GB" sz="1026" i="1" cap="none" spc="103" baseline="0" smtClean="0">
                <a:solidFill>
                  <a:srgbClr val="8961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None/>
              <a:defRPr lang="en-GB" sz="1846" smtClean="0">
                <a:latin typeface="+mn-lt"/>
                <a:cs typeface="+mn-cs"/>
              </a:defRPr>
            </a:lvl2pPr>
            <a:lvl3pPr>
              <a:buNone/>
              <a:defRPr lang="en-GB" sz="1846" smtClean="0">
                <a:latin typeface="+mn-lt"/>
                <a:cs typeface="+mn-cs"/>
              </a:defRPr>
            </a:lvl3pPr>
            <a:lvl4pPr>
              <a:buNone/>
              <a:defRPr lang="en-GB" sz="1846" smtClean="0">
                <a:latin typeface="+mn-lt"/>
                <a:cs typeface="+mn-cs"/>
              </a:defRPr>
            </a:lvl4pPr>
            <a:lvl5pPr>
              <a:buNone/>
              <a:defRPr lang="en-DE" sz="1846">
                <a:latin typeface="+mn-lt"/>
                <a:cs typeface="+mn-cs"/>
              </a:defRPr>
            </a:lvl5pPr>
          </a:lstStyle>
          <a:p>
            <a:pPr marL="13025" lvl="0">
              <a:lnSpc>
                <a:spcPct val="100000"/>
              </a:lnSpc>
              <a:spcBef>
                <a:spcPts val="103"/>
              </a:spcBef>
            </a:pPr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39" name="Picture Placeholder 36">
            <a:extLst>
              <a:ext uri="{FF2B5EF4-FFF2-40B4-BE49-F238E27FC236}">
                <a16:creationId xmlns:a16="http://schemas.microsoft.com/office/drawing/2014/main" id="{2C06403B-449B-AE4F-BF9C-E72C6252756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186091" y="989836"/>
            <a:ext cx="3545579" cy="1999548"/>
          </a:xfrm>
          <a:noFill/>
        </p:spPr>
        <p:txBody>
          <a:bodyPr anchor="ctr"/>
          <a:lstStyle>
            <a:lvl1pPr algn="ctr">
              <a:buNone/>
              <a:defRPr>
                <a:solidFill>
                  <a:srgbClr val="896124"/>
                </a:solidFill>
              </a:defRPr>
            </a:lvl1pPr>
          </a:lstStyle>
          <a:p>
            <a:endParaRPr lang="en-DE"/>
          </a:p>
        </p:txBody>
      </p:sp>
      <p:sp>
        <p:nvSpPr>
          <p:cNvPr id="42" name="Picture Placeholder 36">
            <a:extLst>
              <a:ext uri="{FF2B5EF4-FFF2-40B4-BE49-F238E27FC236}">
                <a16:creationId xmlns:a16="http://schemas.microsoft.com/office/drawing/2014/main" id="{2DC97121-610C-3643-940F-965FED9E367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52415" y="4316640"/>
            <a:ext cx="2061924" cy="2013812"/>
          </a:xfrm>
          <a:noFill/>
        </p:spPr>
        <p:txBody>
          <a:bodyPr anchor="ctr"/>
          <a:lstStyle>
            <a:lvl1pPr algn="ctr">
              <a:buNone/>
              <a:defRPr>
                <a:solidFill>
                  <a:srgbClr val="896124"/>
                </a:solidFill>
              </a:defRPr>
            </a:lvl1pPr>
          </a:lstStyle>
          <a:p>
            <a:endParaRPr lang="en-DE"/>
          </a:p>
        </p:txBody>
      </p:sp>
      <p:sp>
        <p:nvSpPr>
          <p:cNvPr id="43" name="Picture Placeholder 36">
            <a:extLst>
              <a:ext uri="{FF2B5EF4-FFF2-40B4-BE49-F238E27FC236}">
                <a16:creationId xmlns:a16="http://schemas.microsoft.com/office/drawing/2014/main" id="{B0197C2B-5749-B244-861A-F88ABB1ADD4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165861" y="3429001"/>
            <a:ext cx="1791677" cy="1547050"/>
          </a:xfrm>
          <a:noFill/>
        </p:spPr>
        <p:txBody>
          <a:bodyPr anchor="ctr"/>
          <a:lstStyle>
            <a:lvl1pPr algn="ctr">
              <a:buNone/>
              <a:defRPr>
                <a:solidFill>
                  <a:srgbClr val="896124"/>
                </a:solidFill>
              </a:defRPr>
            </a:lvl1pPr>
          </a:lstStyle>
          <a:p>
            <a:endParaRPr lang="en-DE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820F2AE-ED80-A44E-9854-1BF73E0F565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160543" y="5789989"/>
            <a:ext cx="1796994" cy="170688"/>
          </a:xfrm>
        </p:spPr>
        <p:txBody>
          <a:bodyPr vert="horz" wrap="square" lIns="45720" tIns="12700" rIns="45720" bIns="0" rtlCol="0">
            <a:spAutoFit/>
          </a:bodyPr>
          <a:lstStyle>
            <a:lvl1pPr marL="0" indent="0">
              <a:spcBef>
                <a:spcPts val="0"/>
              </a:spcBef>
              <a:buNone/>
              <a:defRPr lang="en-GB" sz="1026" i="1" cap="none" spc="103" baseline="0" smtClean="0">
                <a:solidFill>
                  <a:srgbClr val="8961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None/>
              <a:defRPr lang="en-GB" sz="1846" smtClean="0">
                <a:latin typeface="+mn-lt"/>
                <a:cs typeface="+mn-cs"/>
              </a:defRPr>
            </a:lvl2pPr>
            <a:lvl3pPr>
              <a:buNone/>
              <a:defRPr lang="en-GB" sz="1846" smtClean="0">
                <a:latin typeface="+mn-lt"/>
                <a:cs typeface="+mn-cs"/>
              </a:defRPr>
            </a:lvl3pPr>
            <a:lvl4pPr>
              <a:buNone/>
              <a:defRPr lang="en-GB" sz="1846" smtClean="0">
                <a:latin typeface="+mn-lt"/>
                <a:cs typeface="+mn-cs"/>
              </a:defRPr>
            </a:lvl4pPr>
            <a:lvl5pPr>
              <a:buNone/>
              <a:defRPr lang="en-DE" sz="1846">
                <a:latin typeface="+mn-lt"/>
                <a:cs typeface="+mn-cs"/>
              </a:defRPr>
            </a:lvl5pPr>
          </a:lstStyle>
          <a:p>
            <a:pPr marL="13025" lvl="0">
              <a:lnSpc>
                <a:spcPct val="100000"/>
              </a:lnSpc>
              <a:spcBef>
                <a:spcPts val="103"/>
              </a:spcBef>
            </a:pPr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6" name="Picture Placeholder 36">
            <a:extLst>
              <a:ext uri="{FF2B5EF4-FFF2-40B4-BE49-F238E27FC236}">
                <a16:creationId xmlns:a16="http://schemas.microsoft.com/office/drawing/2014/main" id="{73CB4B02-3D38-B54F-9A3C-41489700C74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165861" y="363913"/>
            <a:ext cx="1791677" cy="1932481"/>
          </a:xfrm>
          <a:noFill/>
        </p:spPr>
        <p:txBody>
          <a:bodyPr anchor="ctr"/>
          <a:lstStyle>
            <a:lvl1pPr algn="ctr">
              <a:buNone/>
              <a:defRPr>
                <a:solidFill>
                  <a:srgbClr val="896124"/>
                </a:solidFill>
              </a:defRPr>
            </a:lvl1pPr>
          </a:lstStyle>
          <a:p>
            <a:endParaRPr lang="en-DE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705A78C-CC14-3A48-A4A3-F97A2912409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34463" y="994331"/>
            <a:ext cx="1771487" cy="126188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spcBef>
                <a:spcPts val="0"/>
              </a:spcBef>
              <a:buNone/>
              <a:defRPr lang="en-DE" sz="820" b="1" kern="1200" spc="359" dirty="0">
                <a:solidFill>
                  <a:srgbClr val="896124"/>
                </a:solidFill>
                <a:latin typeface="Arial"/>
                <a:ea typeface="+mn-ea"/>
                <a:cs typeface="Arial"/>
              </a:defRPr>
            </a:lvl1pPr>
            <a:lvl2pPr>
              <a:buNone/>
              <a:defRPr lang="en-GB" sz="1846" smtClean="0">
                <a:latin typeface="+mn-lt"/>
                <a:cs typeface="+mn-cs"/>
              </a:defRPr>
            </a:lvl2pPr>
            <a:lvl3pPr>
              <a:buNone/>
              <a:defRPr lang="en-GB" sz="1846" smtClean="0">
                <a:latin typeface="+mn-lt"/>
                <a:cs typeface="+mn-cs"/>
              </a:defRPr>
            </a:lvl3pPr>
            <a:lvl4pPr>
              <a:buNone/>
              <a:defRPr lang="en-GB" sz="1846" smtClean="0">
                <a:latin typeface="+mn-lt"/>
                <a:cs typeface="+mn-cs"/>
              </a:defRPr>
            </a:lvl4pPr>
            <a:lvl5pPr>
              <a:buNone/>
              <a:defRPr lang="en-DE" sz="1846">
                <a:latin typeface="+mn-lt"/>
                <a:cs typeface="+mn-cs"/>
              </a:defRPr>
            </a:lvl5pPr>
          </a:lstStyle>
          <a:p>
            <a:pPr marL="13025" lvl="0">
              <a:lnSpc>
                <a:spcPct val="100000"/>
              </a:lnSpc>
              <a:spcBef>
                <a:spcPts val="103"/>
              </a:spcBef>
            </a:pPr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EA02962C-7A0C-D543-800C-E0F2D8350A7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185683" y="373136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rgbClr val="8961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6A6A90AA-B4F5-864E-8117-5010B91B8C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26740" y="373136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rgbClr val="8961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DBDDD2F3-37EC-DE4A-A157-2866528C421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26740" y="4343017"/>
            <a:ext cx="1451170" cy="662874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rgbClr val="8961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</a:t>
            </a:r>
          </a:p>
          <a:p>
            <a:pPr lvl="0"/>
            <a:r>
              <a:rPr lang="en-GB" dirty="0"/>
              <a:t>to </a:t>
            </a:r>
          </a:p>
          <a:p>
            <a:pPr lvl="0"/>
            <a:r>
              <a:rPr lang="en-GB" dirty="0"/>
              <a:t>edit</a:t>
            </a:r>
            <a:endParaRPr lang="en-DE" dirty="0"/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5ABE9CE4-B3FB-5B4C-A30A-7368431A7A1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185683" y="3304706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rgbClr val="8961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B987B594-23CE-174E-971A-5E63C933C77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156007" y="5001932"/>
            <a:ext cx="1815096" cy="662874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rgbClr val="8961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</a:t>
            </a:r>
          </a:p>
          <a:p>
            <a:pPr lvl="0"/>
            <a:r>
              <a:rPr lang="en-GB" dirty="0"/>
              <a:t>to </a:t>
            </a:r>
          </a:p>
          <a:p>
            <a:pPr lvl="0"/>
            <a:r>
              <a:rPr lang="en-GB" dirty="0"/>
              <a:t>edit</a:t>
            </a:r>
            <a:endParaRPr lang="en-DE" dirty="0"/>
          </a:p>
        </p:txBody>
      </p:sp>
      <p:sp>
        <p:nvSpPr>
          <p:cNvPr id="56" name="Text Placeholder 49">
            <a:extLst>
              <a:ext uri="{FF2B5EF4-FFF2-40B4-BE49-F238E27FC236}">
                <a16:creationId xmlns:a16="http://schemas.microsoft.com/office/drawing/2014/main" id="{6CFC5165-32AD-1149-B3D4-0E0F26219CA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156007" y="2359653"/>
            <a:ext cx="1815096" cy="441916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rgbClr val="8961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</a:t>
            </a:r>
          </a:p>
          <a:p>
            <a:pPr lvl="0"/>
            <a:r>
              <a:rPr lang="en-GB" dirty="0"/>
              <a:t>to edit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165721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/ PO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DCDB-6CAB-3947-862A-9F8F3C0E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7847" y="6521283"/>
            <a:ext cx="726179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BIGGAR &amp; LEITH | 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0408F-C5F1-BB45-BE2B-564E829B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6938DA69-D97E-1245-B6A5-91F31590697A}"/>
              </a:ext>
            </a:extLst>
          </p:cNvPr>
          <p:cNvSpPr/>
          <p:nvPr userDrawn="1"/>
        </p:nvSpPr>
        <p:spPr>
          <a:xfrm>
            <a:off x="234462" y="281354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9" name="object 23">
            <a:extLst>
              <a:ext uri="{FF2B5EF4-FFF2-40B4-BE49-F238E27FC236}">
                <a16:creationId xmlns:a16="http://schemas.microsoft.com/office/drawing/2014/main" id="{C3B9C715-77A9-3E4D-B2EA-69A6ACD63CC2}"/>
              </a:ext>
            </a:extLst>
          </p:cNvPr>
          <p:cNvSpPr/>
          <p:nvPr userDrawn="1"/>
        </p:nvSpPr>
        <p:spPr>
          <a:xfrm>
            <a:off x="234462" y="3067433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0" name="object 24">
            <a:extLst>
              <a:ext uri="{FF2B5EF4-FFF2-40B4-BE49-F238E27FC236}">
                <a16:creationId xmlns:a16="http://schemas.microsoft.com/office/drawing/2014/main" id="{61491580-E474-FB45-A423-84D1DE015737}"/>
              </a:ext>
            </a:extLst>
          </p:cNvPr>
          <p:cNvSpPr/>
          <p:nvPr userDrawn="1"/>
        </p:nvSpPr>
        <p:spPr>
          <a:xfrm>
            <a:off x="2175282" y="281354"/>
            <a:ext cx="3545579" cy="0"/>
          </a:xfrm>
          <a:custGeom>
            <a:avLst/>
            <a:gdLst/>
            <a:ahLst/>
            <a:cxnLst/>
            <a:rect l="l" t="t" r="r" b="b"/>
            <a:pathLst>
              <a:path w="3456940">
                <a:moveTo>
                  <a:pt x="0" y="0"/>
                </a:moveTo>
                <a:lnTo>
                  <a:pt x="345694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1" name="object 25">
            <a:extLst>
              <a:ext uri="{FF2B5EF4-FFF2-40B4-BE49-F238E27FC236}">
                <a16:creationId xmlns:a16="http://schemas.microsoft.com/office/drawing/2014/main" id="{3CE67CAA-B142-AB4F-B6B7-31A9AB3ECF78}"/>
              </a:ext>
            </a:extLst>
          </p:cNvPr>
          <p:cNvSpPr/>
          <p:nvPr userDrawn="1"/>
        </p:nvSpPr>
        <p:spPr>
          <a:xfrm>
            <a:off x="6433625" y="281354"/>
            <a:ext cx="3583354" cy="0"/>
          </a:xfrm>
          <a:custGeom>
            <a:avLst/>
            <a:gdLst/>
            <a:ahLst/>
            <a:cxnLst/>
            <a:rect l="l" t="t" r="r" b="b"/>
            <a:pathLst>
              <a:path w="3493770">
                <a:moveTo>
                  <a:pt x="0" y="0"/>
                </a:moveTo>
                <a:lnTo>
                  <a:pt x="3493516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2" name="object 26">
            <a:extLst>
              <a:ext uri="{FF2B5EF4-FFF2-40B4-BE49-F238E27FC236}">
                <a16:creationId xmlns:a16="http://schemas.microsoft.com/office/drawing/2014/main" id="{BB5C9195-ECBD-DE4F-8E60-90783063DDF0}"/>
              </a:ext>
            </a:extLst>
          </p:cNvPr>
          <p:cNvSpPr/>
          <p:nvPr userDrawn="1"/>
        </p:nvSpPr>
        <p:spPr>
          <a:xfrm>
            <a:off x="10165993" y="281354"/>
            <a:ext cx="1791677" cy="0"/>
          </a:xfrm>
          <a:custGeom>
            <a:avLst/>
            <a:gdLst/>
            <a:ahLst/>
            <a:cxnLst/>
            <a:rect l="l" t="t" r="r" b="b"/>
            <a:pathLst>
              <a:path w="1746884">
                <a:moveTo>
                  <a:pt x="0" y="0"/>
                </a:moveTo>
                <a:lnTo>
                  <a:pt x="1746758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3" name="object 27">
            <a:extLst>
              <a:ext uri="{FF2B5EF4-FFF2-40B4-BE49-F238E27FC236}">
                <a16:creationId xmlns:a16="http://schemas.microsoft.com/office/drawing/2014/main" id="{793322FA-1460-BA4F-A925-EF75025F868C}"/>
              </a:ext>
            </a:extLst>
          </p:cNvPr>
          <p:cNvSpPr/>
          <p:nvPr userDrawn="1"/>
        </p:nvSpPr>
        <p:spPr>
          <a:xfrm>
            <a:off x="10165993" y="3318215"/>
            <a:ext cx="1791677" cy="0"/>
          </a:xfrm>
          <a:custGeom>
            <a:avLst/>
            <a:gdLst/>
            <a:ahLst/>
            <a:cxnLst/>
            <a:rect l="l" t="t" r="r" b="b"/>
            <a:pathLst>
              <a:path w="1746884">
                <a:moveTo>
                  <a:pt x="0" y="0"/>
                </a:moveTo>
                <a:lnTo>
                  <a:pt x="1746758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5" name="object 30">
            <a:extLst>
              <a:ext uri="{FF2B5EF4-FFF2-40B4-BE49-F238E27FC236}">
                <a16:creationId xmlns:a16="http://schemas.microsoft.com/office/drawing/2014/main" id="{7985C276-F5D4-304E-9655-5E33A1EC6B8B}"/>
              </a:ext>
            </a:extLst>
          </p:cNvPr>
          <p:cNvSpPr/>
          <p:nvPr userDrawn="1"/>
        </p:nvSpPr>
        <p:spPr>
          <a:xfrm>
            <a:off x="2175282" y="6594231"/>
            <a:ext cx="3596379" cy="0"/>
          </a:xfrm>
          <a:custGeom>
            <a:avLst/>
            <a:gdLst/>
            <a:ahLst/>
            <a:cxnLst/>
            <a:rect l="l" t="t" r="r" b="b"/>
            <a:pathLst>
              <a:path w="3506470">
                <a:moveTo>
                  <a:pt x="0" y="0"/>
                </a:moveTo>
                <a:lnTo>
                  <a:pt x="3506216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CC24297-7DAE-0F4A-BC38-717ED36810C3}"/>
              </a:ext>
            </a:extLst>
          </p:cNvPr>
          <p:cNvSpPr/>
          <p:nvPr userDrawn="1"/>
        </p:nvSpPr>
        <p:spPr>
          <a:xfrm>
            <a:off x="2175282" y="3253154"/>
            <a:ext cx="3545579" cy="0"/>
          </a:xfrm>
          <a:custGeom>
            <a:avLst/>
            <a:gdLst/>
            <a:ahLst/>
            <a:cxnLst/>
            <a:rect l="l" t="t" r="r" b="b"/>
            <a:pathLst>
              <a:path w="3456940">
                <a:moveTo>
                  <a:pt x="0" y="0"/>
                </a:moveTo>
                <a:lnTo>
                  <a:pt x="345694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7" name="object 32">
            <a:extLst>
              <a:ext uri="{FF2B5EF4-FFF2-40B4-BE49-F238E27FC236}">
                <a16:creationId xmlns:a16="http://schemas.microsoft.com/office/drawing/2014/main" id="{8740B29C-3007-C349-B1DD-C832229896DA}"/>
              </a:ext>
            </a:extLst>
          </p:cNvPr>
          <p:cNvSpPr/>
          <p:nvPr userDrawn="1"/>
        </p:nvSpPr>
        <p:spPr>
          <a:xfrm>
            <a:off x="234462" y="850895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8" name="object 33">
            <a:extLst>
              <a:ext uri="{FF2B5EF4-FFF2-40B4-BE49-F238E27FC236}">
                <a16:creationId xmlns:a16="http://schemas.microsoft.com/office/drawing/2014/main" id="{BAD2C5E5-F48F-CE49-A159-371F2A47EB07}"/>
              </a:ext>
            </a:extLst>
          </p:cNvPr>
          <p:cNvSpPr/>
          <p:nvPr userDrawn="1"/>
        </p:nvSpPr>
        <p:spPr>
          <a:xfrm>
            <a:off x="2090615" y="255565"/>
            <a:ext cx="46891" cy="6074897"/>
          </a:xfrm>
          <a:custGeom>
            <a:avLst/>
            <a:gdLst/>
            <a:ahLst/>
            <a:cxnLst/>
            <a:rect l="l" t="t" r="r" b="b"/>
            <a:pathLst>
              <a:path h="5283200">
                <a:moveTo>
                  <a:pt x="0" y="0"/>
                </a:moveTo>
                <a:lnTo>
                  <a:pt x="0" y="5283200"/>
                </a:lnTo>
              </a:path>
            </a:pathLst>
          </a:custGeom>
          <a:ln w="127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9" name="object 34">
            <a:extLst>
              <a:ext uri="{FF2B5EF4-FFF2-40B4-BE49-F238E27FC236}">
                <a16:creationId xmlns:a16="http://schemas.microsoft.com/office/drawing/2014/main" id="{50C6F1E8-C7F8-A641-AC96-32E45B5F722B}"/>
              </a:ext>
            </a:extLst>
          </p:cNvPr>
          <p:cNvSpPr/>
          <p:nvPr userDrawn="1"/>
        </p:nvSpPr>
        <p:spPr>
          <a:xfrm>
            <a:off x="10091484" y="255493"/>
            <a:ext cx="87534" cy="6074968"/>
          </a:xfrm>
          <a:custGeom>
            <a:avLst/>
            <a:gdLst/>
            <a:ahLst/>
            <a:cxnLst/>
            <a:rect l="l" t="t" r="r" b="b"/>
            <a:pathLst>
              <a:path h="5494020">
                <a:moveTo>
                  <a:pt x="0" y="0"/>
                </a:moveTo>
                <a:lnTo>
                  <a:pt x="0" y="5493512"/>
                </a:lnTo>
              </a:path>
            </a:pathLst>
          </a:custGeom>
          <a:ln w="127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A6C014B8-2D7B-BF4F-A5CC-5FA2F2DD972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34462" y="1550904"/>
            <a:ext cx="1771487" cy="1438482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 dirty="0"/>
          </a:p>
        </p:txBody>
      </p:sp>
      <p:sp>
        <p:nvSpPr>
          <p:cNvPr id="38" name="Picture Placeholder 36">
            <a:extLst>
              <a:ext uri="{FF2B5EF4-FFF2-40B4-BE49-F238E27FC236}">
                <a16:creationId xmlns:a16="http://schemas.microsoft.com/office/drawing/2014/main" id="{6DA5F0BE-E9B3-954C-93B3-DDB5C955DAC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34462" y="3733581"/>
            <a:ext cx="1771487" cy="2596872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39" name="Picture Placeholder 36">
            <a:extLst>
              <a:ext uri="{FF2B5EF4-FFF2-40B4-BE49-F238E27FC236}">
                <a16:creationId xmlns:a16="http://schemas.microsoft.com/office/drawing/2014/main" id="{2C06403B-449B-AE4F-BF9C-E72C6252756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186091" y="705096"/>
            <a:ext cx="3545579" cy="2284289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41" name="Picture Placeholder 36">
            <a:extLst>
              <a:ext uri="{FF2B5EF4-FFF2-40B4-BE49-F238E27FC236}">
                <a16:creationId xmlns:a16="http://schemas.microsoft.com/office/drawing/2014/main" id="{A53342B4-6B29-2040-9EDB-EE5451F4985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86091" y="3714428"/>
            <a:ext cx="3545579" cy="2616025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46" name="Picture Placeholder 36">
            <a:extLst>
              <a:ext uri="{FF2B5EF4-FFF2-40B4-BE49-F238E27FC236}">
                <a16:creationId xmlns:a16="http://schemas.microsoft.com/office/drawing/2014/main" id="{73CB4B02-3D38-B54F-9A3C-41489700C74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165861" y="363913"/>
            <a:ext cx="1791677" cy="1932481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47" name="Picture Placeholder 36">
            <a:extLst>
              <a:ext uri="{FF2B5EF4-FFF2-40B4-BE49-F238E27FC236}">
                <a16:creationId xmlns:a16="http://schemas.microsoft.com/office/drawing/2014/main" id="{E315F18A-2E7D-564B-834C-82F4FE0EEF8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33624" y="705096"/>
            <a:ext cx="3580715" cy="5625367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EA02962C-7A0C-D543-800C-E0F2D8350A7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185683" y="373136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6A6A90AA-B4F5-864E-8117-5010B91B8C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26740" y="373136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5ABE9CE4-B3FB-5B4C-A30A-7368431A7A1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185683" y="3400507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6" name="Text Placeholder 49">
            <a:extLst>
              <a:ext uri="{FF2B5EF4-FFF2-40B4-BE49-F238E27FC236}">
                <a16:creationId xmlns:a16="http://schemas.microsoft.com/office/drawing/2014/main" id="{6CFC5165-32AD-1149-B3D4-0E0F26219CA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156007" y="2359653"/>
            <a:ext cx="1815096" cy="441916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</a:t>
            </a:r>
          </a:p>
          <a:p>
            <a:pPr lvl="0"/>
            <a:r>
              <a:rPr lang="en-GB" dirty="0"/>
              <a:t>to edit</a:t>
            </a:r>
            <a:endParaRPr lang="en-DE" dirty="0"/>
          </a:p>
        </p:txBody>
      </p:sp>
      <p:sp>
        <p:nvSpPr>
          <p:cNvPr id="44" name="Text Placeholder 49">
            <a:extLst>
              <a:ext uri="{FF2B5EF4-FFF2-40B4-BE49-F238E27FC236}">
                <a16:creationId xmlns:a16="http://schemas.microsoft.com/office/drawing/2014/main" id="{97023248-01BD-D342-B556-A23955F9A17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40183" y="1053728"/>
            <a:ext cx="1766677" cy="441916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9" name="Text Placeholder 49">
            <a:extLst>
              <a:ext uri="{FF2B5EF4-FFF2-40B4-BE49-F238E27FC236}">
                <a16:creationId xmlns:a16="http://schemas.microsoft.com/office/drawing/2014/main" id="{51F50396-2D18-2B47-82DA-4644D3648CF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33150" y="352954"/>
            <a:ext cx="1766677" cy="442948"/>
          </a:xfrm>
        </p:spPr>
        <p:txBody>
          <a:bodyPr wrap="square" l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26" b="1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D6E8D073-C841-804E-900A-D5ED26400A1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40183" y="3151920"/>
            <a:ext cx="1766677" cy="441916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8" name="Picture Placeholder 36">
            <a:extLst>
              <a:ext uri="{FF2B5EF4-FFF2-40B4-BE49-F238E27FC236}">
                <a16:creationId xmlns:a16="http://schemas.microsoft.com/office/drawing/2014/main" id="{7C512C89-348D-3A4A-B4C2-BA1403C7B02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65861" y="3419049"/>
            <a:ext cx="1791677" cy="1932481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EC46202D-A328-7C4A-B351-CCF5A93AC47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156007" y="5414788"/>
            <a:ext cx="1815096" cy="441916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</a:t>
            </a:r>
          </a:p>
          <a:p>
            <a:pPr lvl="0"/>
            <a:r>
              <a:rPr lang="en-GB" dirty="0"/>
              <a:t>to edit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40874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/ PO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DCDB-6CAB-3947-862A-9F8F3C0E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7847" y="6521283"/>
            <a:ext cx="726179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BIGGAR &amp; LEITH | 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0408F-C5F1-BB45-BE2B-564E829B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6938DA69-D97E-1245-B6A5-91F31590697A}"/>
              </a:ext>
            </a:extLst>
          </p:cNvPr>
          <p:cNvSpPr/>
          <p:nvPr userDrawn="1"/>
        </p:nvSpPr>
        <p:spPr>
          <a:xfrm>
            <a:off x="234462" y="281354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9" name="object 23">
            <a:extLst>
              <a:ext uri="{FF2B5EF4-FFF2-40B4-BE49-F238E27FC236}">
                <a16:creationId xmlns:a16="http://schemas.microsoft.com/office/drawing/2014/main" id="{C3B9C715-77A9-3E4D-B2EA-69A6ACD63CC2}"/>
              </a:ext>
            </a:extLst>
          </p:cNvPr>
          <p:cNvSpPr/>
          <p:nvPr userDrawn="1"/>
        </p:nvSpPr>
        <p:spPr>
          <a:xfrm>
            <a:off x="234462" y="3067433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0" name="object 24">
            <a:extLst>
              <a:ext uri="{FF2B5EF4-FFF2-40B4-BE49-F238E27FC236}">
                <a16:creationId xmlns:a16="http://schemas.microsoft.com/office/drawing/2014/main" id="{61491580-E474-FB45-A423-84D1DE015737}"/>
              </a:ext>
            </a:extLst>
          </p:cNvPr>
          <p:cNvSpPr/>
          <p:nvPr userDrawn="1"/>
        </p:nvSpPr>
        <p:spPr>
          <a:xfrm>
            <a:off x="2175282" y="281354"/>
            <a:ext cx="3545579" cy="0"/>
          </a:xfrm>
          <a:custGeom>
            <a:avLst/>
            <a:gdLst/>
            <a:ahLst/>
            <a:cxnLst/>
            <a:rect l="l" t="t" r="r" b="b"/>
            <a:pathLst>
              <a:path w="3456940">
                <a:moveTo>
                  <a:pt x="0" y="0"/>
                </a:moveTo>
                <a:lnTo>
                  <a:pt x="345694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1" name="object 25">
            <a:extLst>
              <a:ext uri="{FF2B5EF4-FFF2-40B4-BE49-F238E27FC236}">
                <a16:creationId xmlns:a16="http://schemas.microsoft.com/office/drawing/2014/main" id="{3CE67CAA-B142-AB4F-B6B7-31A9AB3ECF78}"/>
              </a:ext>
            </a:extLst>
          </p:cNvPr>
          <p:cNvSpPr/>
          <p:nvPr userDrawn="1"/>
        </p:nvSpPr>
        <p:spPr>
          <a:xfrm>
            <a:off x="6433625" y="281354"/>
            <a:ext cx="3583354" cy="0"/>
          </a:xfrm>
          <a:custGeom>
            <a:avLst/>
            <a:gdLst/>
            <a:ahLst/>
            <a:cxnLst/>
            <a:rect l="l" t="t" r="r" b="b"/>
            <a:pathLst>
              <a:path w="3493770">
                <a:moveTo>
                  <a:pt x="0" y="0"/>
                </a:moveTo>
                <a:lnTo>
                  <a:pt x="3493516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2" name="object 26">
            <a:extLst>
              <a:ext uri="{FF2B5EF4-FFF2-40B4-BE49-F238E27FC236}">
                <a16:creationId xmlns:a16="http://schemas.microsoft.com/office/drawing/2014/main" id="{BB5C9195-ECBD-DE4F-8E60-90783063DDF0}"/>
              </a:ext>
            </a:extLst>
          </p:cNvPr>
          <p:cNvSpPr/>
          <p:nvPr userDrawn="1"/>
        </p:nvSpPr>
        <p:spPr>
          <a:xfrm>
            <a:off x="10165993" y="281354"/>
            <a:ext cx="1791677" cy="0"/>
          </a:xfrm>
          <a:custGeom>
            <a:avLst/>
            <a:gdLst/>
            <a:ahLst/>
            <a:cxnLst/>
            <a:rect l="l" t="t" r="r" b="b"/>
            <a:pathLst>
              <a:path w="1746884">
                <a:moveTo>
                  <a:pt x="0" y="0"/>
                </a:moveTo>
                <a:lnTo>
                  <a:pt x="1746758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3" name="object 27">
            <a:extLst>
              <a:ext uri="{FF2B5EF4-FFF2-40B4-BE49-F238E27FC236}">
                <a16:creationId xmlns:a16="http://schemas.microsoft.com/office/drawing/2014/main" id="{793322FA-1460-BA4F-A925-EF75025F868C}"/>
              </a:ext>
            </a:extLst>
          </p:cNvPr>
          <p:cNvSpPr/>
          <p:nvPr userDrawn="1"/>
        </p:nvSpPr>
        <p:spPr>
          <a:xfrm>
            <a:off x="10165993" y="3318215"/>
            <a:ext cx="1791677" cy="0"/>
          </a:xfrm>
          <a:custGeom>
            <a:avLst/>
            <a:gdLst/>
            <a:ahLst/>
            <a:cxnLst/>
            <a:rect l="l" t="t" r="r" b="b"/>
            <a:pathLst>
              <a:path w="1746884">
                <a:moveTo>
                  <a:pt x="0" y="0"/>
                </a:moveTo>
                <a:lnTo>
                  <a:pt x="1746758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5" name="object 30">
            <a:extLst>
              <a:ext uri="{FF2B5EF4-FFF2-40B4-BE49-F238E27FC236}">
                <a16:creationId xmlns:a16="http://schemas.microsoft.com/office/drawing/2014/main" id="{7985C276-F5D4-304E-9655-5E33A1EC6B8B}"/>
              </a:ext>
            </a:extLst>
          </p:cNvPr>
          <p:cNvSpPr/>
          <p:nvPr userDrawn="1"/>
        </p:nvSpPr>
        <p:spPr>
          <a:xfrm>
            <a:off x="2175282" y="6594231"/>
            <a:ext cx="3596379" cy="0"/>
          </a:xfrm>
          <a:custGeom>
            <a:avLst/>
            <a:gdLst/>
            <a:ahLst/>
            <a:cxnLst/>
            <a:rect l="l" t="t" r="r" b="b"/>
            <a:pathLst>
              <a:path w="3506470">
                <a:moveTo>
                  <a:pt x="0" y="0"/>
                </a:moveTo>
                <a:lnTo>
                  <a:pt x="3506216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CC24297-7DAE-0F4A-BC38-717ED36810C3}"/>
              </a:ext>
            </a:extLst>
          </p:cNvPr>
          <p:cNvSpPr/>
          <p:nvPr userDrawn="1"/>
        </p:nvSpPr>
        <p:spPr>
          <a:xfrm>
            <a:off x="2175282" y="3253154"/>
            <a:ext cx="3545579" cy="0"/>
          </a:xfrm>
          <a:custGeom>
            <a:avLst/>
            <a:gdLst/>
            <a:ahLst/>
            <a:cxnLst/>
            <a:rect l="l" t="t" r="r" b="b"/>
            <a:pathLst>
              <a:path w="3456940">
                <a:moveTo>
                  <a:pt x="0" y="0"/>
                </a:moveTo>
                <a:lnTo>
                  <a:pt x="345694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7" name="object 32">
            <a:extLst>
              <a:ext uri="{FF2B5EF4-FFF2-40B4-BE49-F238E27FC236}">
                <a16:creationId xmlns:a16="http://schemas.microsoft.com/office/drawing/2014/main" id="{8740B29C-3007-C349-B1DD-C832229896DA}"/>
              </a:ext>
            </a:extLst>
          </p:cNvPr>
          <p:cNvSpPr/>
          <p:nvPr userDrawn="1"/>
        </p:nvSpPr>
        <p:spPr>
          <a:xfrm>
            <a:off x="234462" y="850895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8" name="object 33">
            <a:extLst>
              <a:ext uri="{FF2B5EF4-FFF2-40B4-BE49-F238E27FC236}">
                <a16:creationId xmlns:a16="http://schemas.microsoft.com/office/drawing/2014/main" id="{BAD2C5E5-F48F-CE49-A159-371F2A47EB07}"/>
              </a:ext>
            </a:extLst>
          </p:cNvPr>
          <p:cNvSpPr/>
          <p:nvPr userDrawn="1"/>
        </p:nvSpPr>
        <p:spPr>
          <a:xfrm>
            <a:off x="2090615" y="255565"/>
            <a:ext cx="46891" cy="6074897"/>
          </a:xfrm>
          <a:custGeom>
            <a:avLst/>
            <a:gdLst/>
            <a:ahLst/>
            <a:cxnLst/>
            <a:rect l="l" t="t" r="r" b="b"/>
            <a:pathLst>
              <a:path h="5283200">
                <a:moveTo>
                  <a:pt x="0" y="0"/>
                </a:moveTo>
                <a:lnTo>
                  <a:pt x="0" y="5283200"/>
                </a:lnTo>
              </a:path>
            </a:pathLst>
          </a:custGeom>
          <a:ln w="127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9" name="object 34">
            <a:extLst>
              <a:ext uri="{FF2B5EF4-FFF2-40B4-BE49-F238E27FC236}">
                <a16:creationId xmlns:a16="http://schemas.microsoft.com/office/drawing/2014/main" id="{50C6F1E8-C7F8-A641-AC96-32E45B5F722B}"/>
              </a:ext>
            </a:extLst>
          </p:cNvPr>
          <p:cNvSpPr/>
          <p:nvPr userDrawn="1"/>
        </p:nvSpPr>
        <p:spPr>
          <a:xfrm>
            <a:off x="10091484" y="255493"/>
            <a:ext cx="87534" cy="6074968"/>
          </a:xfrm>
          <a:custGeom>
            <a:avLst/>
            <a:gdLst/>
            <a:ahLst/>
            <a:cxnLst/>
            <a:rect l="l" t="t" r="r" b="b"/>
            <a:pathLst>
              <a:path h="5494020">
                <a:moveTo>
                  <a:pt x="0" y="0"/>
                </a:moveTo>
                <a:lnTo>
                  <a:pt x="0" y="5493512"/>
                </a:lnTo>
              </a:path>
            </a:pathLst>
          </a:custGeom>
          <a:ln w="127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A6C014B8-2D7B-BF4F-A5CC-5FA2F2DD972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34462" y="1550904"/>
            <a:ext cx="1771487" cy="1438482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 dirty="0"/>
          </a:p>
        </p:txBody>
      </p:sp>
      <p:sp>
        <p:nvSpPr>
          <p:cNvPr id="38" name="Picture Placeholder 36">
            <a:extLst>
              <a:ext uri="{FF2B5EF4-FFF2-40B4-BE49-F238E27FC236}">
                <a16:creationId xmlns:a16="http://schemas.microsoft.com/office/drawing/2014/main" id="{6DA5F0BE-E9B3-954C-93B3-DDB5C955DAC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34462" y="3733581"/>
            <a:ext cx="1771487" cy="2596872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39" name="Picture Placeholder 36">
            <a:extLst>
              <a:ext uri="{FF2B5EF4-FFF2-40B4-BE49-F238E27FC236}">
                <a16:creationId xmlns:a16="http://schemas.microsoft.com/office/drawing/2014/main" id="{2C06403B-449B-AE4F-BF9C-E72C6252756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186091" y="705096"/>
            <a:ext cx="3545579" cy="2284289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41" name="Picture Placeholder 36">
            <a:extLst>
              <a:ext uri="{FF2B5EF4-FFF2-40B4-BE49-F238E27FC236}">
                <a16:creationId xmlns:a16="http://schemas.microsoft.com/office/drawing/2014/main" id="{A53342B4-6B29-2040-9EDB-EE5451F4985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86091" y="3714428"/>
            <a:ext cx="3545579" cy="2616025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46" name="Picture Placeholder 36">
            <a:extLst>
              <a:ext uri="{FF2B5EF4-FFF2-40B4-BE49-F238E27FC236}">
                <a16:creationId xmlns:a16="http://schemas.microsoft.com/office/drawing/2014/main" id="{73CB4B02-3D38-B54F-9A3C-41489700C74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165861" y="363913"/>
            <a:ext cx="1791677" cy="1932481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EA02962C-7A0C-D543-800C-E0F2D8350A7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185683" y="373136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6A6A90AA-B4F5-864E-8117-5010B91B8C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26740" y="373136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5ABE9CE4-B3FB-5B4C-A30A-7368431A7A1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185683" y="3400507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6" name="Text Placeholder 49">
            <a:extLst>
              <a:ext uri="{FF2B5EF4-FFF2-40B4-BE49-F238E27FC236}">
                <a16:creationId xmlns:a16="http://schemas.microsoft.com/office/drawing/2014/main" id="{6CFC5165-32AD-1149-B3D4-0E0F26219CA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156007" y="2359653"/>
            <a:ext cx="1815096" cy="441916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</a:t>
            </a:r>
          </a:p>
          <a:p>
            <a:pPr lvl="0"/>
            <a:r>
              <a:rPr lang="en-GB" dirty="0"/>
              <a:t>to edit</a:t>
            </a:r>
            <a:endParaRPr lang="en-DE" dirty="0"/>
          </a:p>
        </p:txBody>
      </p:sp>
      <p:sp>
        <p:nvSpPr>
          <p:cNvPr id="44" name="Text Placeholder 49">
            <a:extLst>
              <a:ext uri="{FF2B5EF4-FFF2-40B4-BE49-F238E27FC236}">
                <a16:creationId xmlns:a16="http://schemas.microsoft.com/office/drawing/2014/main" id="{97023248-01BD-D342-B556-A23955F9A17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40183" y="1053728"/>
            <a:ext cx="1766677" cy="441916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9" name="Text Placeholder 49">
            <a:extLst>
              <a:ext uri="{FF2B5EF4-FFF2-40B4-BE49-F238E27FC236}">
                <a16:creationId xmlns:a16="http://schemas.microsoft.com/office/drawing/2014/main" id="{51F50396-2D18-2B47-82DA-4644D3648CF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33150" y="352954"/>
            <a:ext cx="1766677" cy="442948"/>
          </a:xfrm>
        </p:spPr>
        <p:txBody>
          <a:bodyPr wrap="square" l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26" b="1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D6E8D073-C841-804E-900A-D5ED26400A1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40183" y="3151920"/>
            <a:ext cx="1766677" cy="441916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8" name="Picture Placeholder 36">
            <a:extLst>
              <a:ext uri="{FF2B5EF4-FFF2-40B4-BE49-F238E27FC236}">
                <a16:creationId xmlns:a16="http://schemas.microsoft.com/office/drawing/2014/main" id="{7C512C89-348D-3A4A-B4C2-BA1403C7B02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65861" y="3419049"/>
            <a:ext cx="1791677" cy="1932481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EC46202D-A328-7C4A-B351-CCF5A93AC47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156007" y="5414788"/>
            <a:ext cx="1815096" cy="441916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</a:t>
            </a:r>
          </a:p>
          <a:p>
            <a:pPr lvl="0"/>
            <a:r>
              <a:rPr lang="en-GB" dirty="0"/>
              <a:t>to edit</a:t>
            </a:r>
            <a:endParaRPr lang="en-DE" dirty="0"/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id="{609F4770-7350-C64C-B2D4-65F5D81259C2}"/>
              </a:ext>
            </a:extLst>
          </p:cNvPr>
          <p:cNvSpPr/>
          <p:nvPr userDrawn="1"/>
        </p:nvSpPr>
        <p:spPr>
          <a:xfrm flipV="1">
            <a:off x="6426739" y="3589184"/>
            <a:ext cx="3587600" cy="136402"/>
          </a:xfrm>
          <a:custGeom>
            <a:avLst/>
            <a:gdLst/>
            <a:ahLst/>
            <a:cxnLst/>
            <a:rect l="l" t="t" r="r" b="b"/>
            <a:pathLst>
              <a:path w="3506470">
                <a:moveTo>
                  <a:pt x="0" y="0"/>
                </a:moveTo>
                <a:lnTo>
                  <a:pt x="3506216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31" name="Picture Placeholder 36">
            <a:extLst>
              <a:ext uri="{FF2B5EF4-FFF2-40B4-BE49-F238E27FC236}">
                <a16:creationId xmlns:a16="http://schemas.microsoft.com/office/drawing/2014/main" id="{E6C8CF80-9E17-D641-8921-3ABBD9B36E7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433625" y="4136272"/>
            <a:ext cx="3574200" cy="2194180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32" name="Picture Placeholder 36">
            <a:extLst>
              <a:ext uri="{FF2B5EF4-FFF2-40B4-BE49-F238E27FC236}">
                <a16:creationId xmlns:a16="http://schemas.microsoft.com/office/drawing/2014/main" id="{181C33CF-1022-C145-8071-F528928F5DF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33624" y="699807"/>
            <a:ext cx="3580715" cy="2938723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33" name="Text Placeholder 49">
            <a:extLst>
              <a:ext uri="{FF2B5EF4-FFF2-40B4-BE49-F238E27FC236}">
                <a16:creationId xmlns:a16="http://schemas.microsoft.com/office/drawing/2014/main" id="{98FEFC3D-FDF9-BA4B-9DB1-E0276A15A4F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26739" y="3809600"/>
            <a:ext cx="3603264" cy="220958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177048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/ PO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DCDB-6CAB-3947-862A-9F8F3C0E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7847" y="6521283"/>
            <a:ext cx="726179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BIGGAR &amp; LEITH | 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0408F-C5F1-BB45-BE2B-564E829B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6938DA69-D97E-1245-B6A5-91F31590697A}"/>
              </a:ext>
            </a:extLst>
          </p:cNvPr>
          <p:cNvSpPr/>
          <p:nvPr userDrawn="1"/>
        </p:nvSpPr>
        <p:spPr>
          <a:xfrm>
            <a:off x="234462" y="281354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0" name="object 24">
            <a:extLst>
              <a:ext uri="{FF2B5EF4-FFF2-40B4-BE49-F238E27FC236}">
                <a16:creationId xmlns:a16="http://schemas.microsoft.com/office/drawing/2014/main" id="{61491580-E474-FB45-A423-84D1DE015737}"/>
              </a:ext>
            </a:extLst>
          </p:cNvPr>
          <p:cNvSpPr/>
          <p:nvPr userDrawn="1"/>
        </p:nvSpPr>
        <p:spPr>
          <a:xfrm>
            <a:off x="2175282" y="281354"/>
            <a:ext cx="3545579" cy="0"/>
          </a:xfrm>
          <a:custGeom>
            <a:avLst/>
            <a:gdLst/>
            <a:ahLst/>
            <a:cxnLst/>
            <a:rect l="l" t="t" r="r" b="b"/>
            <a:pathLst>
              <a:path w="3456940">
                <a:moveTo>
                  <a:pt x="0" y="0"/>
                </a:moveTo>
                <a:lnTo>
                  <a:pt x="345694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1" name="object 25">
            <a:extLst>
              <a:ext uri="{FF2B5EF4-FFF2-40B4-BE49-F238E27FC236}">
                <a16:creationId xmlns:a16="http://schemas.microsoft.com/office/drawing/2014/main" id="{3CE67CAA-B142-AB4F-B6B7-31A9AB3ECF78}"/>
              </a:ext>
            </a:extLst>
          </p:cNvPr>
          <p:cNvSpPr/>
          <p:nvPr userDrawn="1"/>
        </p:nvSpPr>
        <p:spPr>
          <a:xfrm>
            <a:off x="6433625" y="281354"/>
            <a:ext cx="3583354" cy="0"/>
          </a:xfrm>
          <a:custGeom>
            <a:avLst/>
            <a:gdLst/>
            <a:ahLst/>
            <a:cxnLst/>
            <a:rect l="l" t="t" r="r" b="b"/>
            <a:pathLst>
              <a:path w="3493770">
                <a:moveTo>
                  <a:pt x="0" y="0"/>
                </a:moveTo>
                <a:lnTo>
                  <a:pt x="3493516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2" name="object 26">
            <a:extLst>
              <a:ext uri="{FF2B5EF4-FFF2-40B4-BE49-F238E27FC236}">
                <a16:creationId xmlns:a16="http://schemas.microsoft.com/office/drawing/2014/main" id="{BB5C9195-ECBD-DE4F-8E60-90783063DDF0}"/>
              </a:ext>
            </a:extLst>
          </p:cNvPr>
          <p:cNvSpPr/>
          <p:nvPr userDrawn="1"/>
        </p:nvSpPr>
        <p:spPr>
          <a:xfrm>
            <a:off x="10165993" y="281354"/>
            <a:ext cx="1791677" cy="0"/>
          </a:xfrm>
          <a:custGeom>
            <a:avLst/>
            <a:gdLst/>
            <a:ahLst/>
            <a:cxnLst/>
            <a:rect l="l" t="t" r="r" b="b"/>
            <a:pathLst>
              <a:path w="1746884">
                <a:moveTo>
                  <a:pt x="0" y="0"/>
                </a:moveTo>
                <a:lnTo>
                  <a:pt x="1746758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4" name="object 29">
            <a:extLst>
              <a:ext uri="{FF2B5EF4-FFF2-40B4-BE49-F238E27FC236}">
                <a16:creationId xmlns:a16="http://schemas.microsoft.com/office/drawing/2014/main" id="{4F9E020E-099B-6448-9344-E07CD99C78F5}"/>
              </a:ext>
            </a:extLst>
          </p:cNvPr>
          <p:cNvSpPr/>
          <p:nvPr userDrawn="1"/>
        </p:nvSpPr>
        <p:spPr>
          <a:xfrm flipV="1">
            <a:off x="6426739" y="3589184"/>
            <a:ext cx="3587600" cy="136402"/>
          </a:xfrm>
          <a:custGeom>
            <a:avLst/>
            <a:gdLst/>
            <a:ahLst/>
            <a:cxnLst/>
            <a:rect l="l" t="t" r="r" b="b"/>
            <a:pathLst>
              <a:path w="3506470">
                <a:moveTo>
                  <a:pt x="0" y="0"/>
                </a:moveTo>
                <a:lnTo>
                  <a:pt x="3506216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5" name="object 30">
            <a:extLst>
              <a:ext uri="{FF2B5EF4-FFF2-40B4-BE49-F238E27FC236}">
                <a16:creationId xmlns:a16="http://schemas.microsoft.com/office/drawing/2014/main" id="{7985C276-F5D4-304E-9655-5E33A1EC6B8B}"/>
              </a:ext>
            </a:extLst>
          </p:cNvPr>
          <p:cNvSpPr/>
          <p:nvPr userDrawn="1"/>
        </p:nvSpPr>
        <p:spPr>
          <a:xfrm>
            <a:off x="2175282" y="6594231"/>
            <a:ext cx="3596379" cy="0"/>
          </a:xfrm>
          <a:custGeom>
            <a:avLst/>
            <a:gdLst/>
            <a:ahLst/>
            <a:cxnLst/>
            <a:rect l="l" t="t" r="r" b="b"/>
            <a:pathLst>
              <a:path w="3506470">
                <a:moveTo>
                  <a:pt x="0" y="0"/>
                </a:moveTo>
                <a:lnTo>
                  <a:pt x="3506216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1CC24297-7DAE-0F4A-BC38-717ED36810C3}"/>
              </a:ext>
            </a:extLst>
          </p:cNvPr>
          <p:cNvSpPr/>
          <p:nvPr userDrawn="1"/>
        </p:nvSpPr>
        <p:spPr>
          <a:xfrm>
            <a:off x="2175282" y="3253154"/>
            <a:ext cx="3545579" cy="0"/>
          </a:xfrm>
          <a:custGeom>
            <a:avLst/>
            <a:gdLst/>
            <a:ahLst/>
            <a:cxnLst/>
            <a:rect l="l" t="t" r="r" b="b"/>
            <a:pathLst>
              <a:path w="3456940">
                <a:moveTo>
                  <a:pt x="0" y="0"/>
                </a:moveTo>
                <a:lnTo>
                  <a:pt x="345694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7" name="object 32">
            <a:extLst>
              <a:ext uri="{FF2B5EF4-FFF2-40B4-BE49-F238E27FC236}">
                <a16:creationId xmlns:a16="http://schemas.microsoft.com/office/drawing/2014/main" id="{8740B29C-3007-C349-B1DD-C832229896DA}"/>
              </a:ext>
            </a:extLst>
          </p:cNvPr>
          <p:cNvSpPr/>
          <p:nvPr userDrawn="1"/>
        </p:nvSpPr>
        <p:spPr>
          <a:xfrm>
            <a:off x="234462" y="850895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8" name="object 33">
            <a:extLst>
              <a:ext uri="{FF2B5EF4-FFF2-40B4-BE49-F238E27FC236}">
                <a16:creationId xmlns:a16="http://schemas.microsoft.com/office/drawing/2014/main" id="{BAD2C5E5-F48F-CE49-A159-371F2A47EB07}"/>
              </a:ext>
            </a:extLst>
          </p:cNvPr>
          <p:cNvSpPr/>
          <p:nvPr userDrawn="1"/>
        </p:nvSpPr>
        <p:spPr>
          <a:xfrm>
            <a:off x="2090615" y="255565"/>
            <a:ext cx="46891" cy="6074897"/>
          </a:xfrm>
          <a:custGeom>
            <a:avLst/>
            <a:gdLst/>
            <a:ahLst/>
            <a:cxnLst/>
            <a:rect l="l" t="t" r="r" b="b"/>
            <a:pathLst>
              <a:path h="5283200">
                <a:moveTo>
                  <a:pt x="0" y="0"/>
                </a:moveTo>
                <a:lnTo>
                  <a:pt x="0" y="5283200"/>
                </a:lnTo>
              </a:path>
            </a:pathLst>
          </a:custGeom>
          <a:ln w="127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9" name="object 34">
            <a:extLst>
              <a:ext uri="{FF2B5EF4-FFF2-40B4-BE49-F238E27FC236}">
                <a16:creationId xmlns:a16="http://schemas.microsoft.com/office/drawing/2014/main" id="{50C6F1E8-C7F8-A641-AC96-32E45B5F722B}"/>
              </a:ext>
            </a:extLst>
          </p:cNvPr>
          <p:cNvSpPr/>
          <p:nvPr userDrawn="1"/>
        </p:nvSpPr>
        <p:spPr>
          <a:xfrm>
            <a:off x="10091484" y="255493"/>
            <a:ext cx="87534" cy="6074968"/>
          </a:xfrm>
          <a:custGeom>
            <a:avLst/>
            <a:gdLst/>
            <a:ahLst/>
            <a:cxnLst/>
            <a:rect l="l" t="t" r="r" b="b"/>
            <a:pathLst>
              <a:path h="5494020">
                <a:moveTo>
                  <a:pt x="0" y="0"/>
                </a:moveTo>
                <a:lnTo>
                  <a:pt x="0" y="5493512"/>
                </a:lnTo>
              </a:path>
            </a:pathLst>
          </a:custGeom>
          <a:ln w="127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39" name="Picture Placeholder 36">
            <a:extLst>
              <a:ext uri="{FF2B5EF4-FFF2-40B4-BE49-F238E27FC236}">
                <a16:creationId xmlns:a16="http://schemas.microsoft.com/office/drawing/2014/main" id="{2C06403B-449B-AE4F-BF9C-E72C6252756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186091" y="713505"/>
            <a:ext cx="3545579" cy="2275880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 dirty="0"/>
          </a:p>
        </p:txBody>
      </p:sp>
      <p:sp>
        <p:nvSpPr>
          <p:cNvPr id="41" name="Picture Placeholder 36">
            <a:extLst>
              <a:ext uri="{FF2B5EF4-FFF2-40B4-BE49-F238E27FC236}">
                <a16:creationId xmlns:a16="http://schemas.microsoft.com/office/drawing/2014/main" id="{A53342B4-6B29-2040-9EDB-EE5451F4985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86091" y="3668487"/>
            <a:ext cx="3545579" cy="2661967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 dirty="0"/>
          </a:p>
        </p:txBody>
      </p:sp>
      <p:sp>
        <p:nvSpPr>
          <p:cNvPr id="42" name="Picture Placeholder 36">
            <a:extLst>
              <a:ext uri="{FF2B5EF4-FFF2-40B4-BE49-F238E27FC236}">
                <a16:creationId xmlns:a16="http://schemas.microsoft.com/office/drawing/2014/main" id="{2DC97121-610C-3643-940F-965FED9E367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433625" y="4136272"/>
            <a:ext cx="3574200" cy="2194180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47" name="Picture Placeholder 36">
            <a:extLst>
              <a:ext uri="{FF2B5EF4-FFF2-40B4-BE49-F238E27FC236}">
                <a16:creationId xmlns:a16="http://schemas.microsoft.com/office/drawing/2014/main" id="{E315F18A-2E7D-564B-834C-82F4FE0EEF8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33624" y="699807"/>
            <a:ext cx="3580715" cy="2938723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EA02962C-7A0C-D543-800C-E0F2D8350A7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185683" y="373136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6A6A90AA-B4F5-864E-8117-5010B91B8C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26740" y="373136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5ABE9CE4-B3FB-5B4C-A30A-7368431A7A1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185683" y="3336526"/>
            <a:ext cx="3545599" cy="220958"/>
          </a:xfrm>
        </p:spPr>
        <p:txBody>
          <a:bodyPr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6" name="Text Placeholder 49">
            <a:extLst>
              <a:ext uri="{FF2B5EF4-FFF2-40B4-BE49-F238E27FC236}">
                <a16:creationId xmlns:a16="http://schemas.microsoft.com/office/drawing/2014/main" id="{6CFC5165-32AD-1149-B3D4-0E0F26219CA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165861" y="1960496"/>
            <a:ext cx="1805242" cy="441916"/>
          </a:xfrm>
        </p:spPr>
        <p:txBody>
          <a:bodyPr wrap="square" lIns="45720"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</a:t>
            </a:r>
          </a:p>
          <a:p>
            <a:pPr lvl="0"/>
            <a:r>
              <a:rPr lang="en-GB" dirty="0"/>
              <a:t>to edit</a:t>
            </a:r>
            <a:endParaRPr lang="en-DE" dirty="0"/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71B1EFA8-EFC9-404D-81D8-F0B1AA05959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33150" y="352954"/>
            <a:ext cx="1766677" cy="442948"/>
          </a:xfrm>
        </p:spPr>
        <p:txBody>
          <a:bodyPr wrap="square" l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26" b="1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9" name="object 23">
            <a:extLst>
              <a:ext uri="{FF2B5EF4-FFF2-40B4-BE49-F238E27FC236}">
                <a16:creationId xmlns:a16="http://schemas.microsoft.com/office/drawing/2014/main" id="{663C9CBA-38AE-6041-AA75-F5A96943EEE6}"/>
              </a:ext>
            </a:extLst>
          </p:cNvPr>
          <p:cNvSpPr/>
          <p:nvPr userDrawn="1"/>
        </p:nvSpPr>
        <p:spPr>
          <a:xfrm>
            <a:off x="10165861" y="2475744"/>
            <a:ext cx="1791809" cy="52753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B544CEC7-BD6F-5942-BBF9-5C14678064A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26739" y="3809600"/>
            <a:ext cx="3603264" cy="220958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8" name="Picture Placeholder 36">
            <a:extLst>
              <a:ext uri="{FF2B5EF4-FFF2-40B4-BE49-F238E27FC236}">
                <a16:creationId xmlns:a16="http://schemas.microsoft.com/office/drawing/2014/main" id="{7B04935A-E249-0142-9737-8F568A2FAF0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0165861" y="368830"/>
            <a:ext cx="1791677" cy="1466565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74A2E5F5-03DE-434E-AE2E-C2C4130A710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165861" y="4135082"/>
            <a:ext cx="1805242" cy="441916"/>
          </a:xfrm>
        </p:spPr>
        <p:txBody>
          <a:bodyPr wrap="square" lIns="45720"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</a:t>
            </a:r>
          </a:p>
          <a:p>
            <a:pPr lvl="0"/>
            <a:r>
              <a:rPr lang="en-GB" dirty="0"/>
              <a:t>to edit</a:t>
            </a:r>
            <a:endParaRPr lang="en-DE" dirty="0"/>
          </a:p>
        </p:txBody>
      </p:sp>
      <p:sp>
        <p:nvSpPr>
          <p:cNvPr id="62" name="object 23">
            <a:extLst>
              <a:ext uri="{FF2B5EF4-FFF2-40B4-BE49-F238E27FC236}">
                <a16:creationId xmlns:a16="http://schemas.microsoft.com/office/drawing/2014/main" id="{33FE912A-338C-8E4A-A66C-5236FFA3C2D4}"/>
              </a:ext>
            </a:extLst>
          </p:cNvPr>
          <p:cNvSpPr/>
          <p:nvPr userDrawn="1"/>
        </p:nvSpPr>
        <p:spPr>
          <a:xfrm flipV="1">
            <a:off x="10165861" y="4595218"/>
            <a:ext cx="1791809" cy="52753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63" name="Picture Placeholder 36">
            <a:extLst>
              <a:ext uri="{FF2B5EF4-FFF2-40B4-BE49-F238E27FC236}">
                <a16:creationId xmlns:a16="http://schemas.microsoft.com/office/drawing/2014/main" id="{22BBA112-BA58-FE4D-BE62-8688E03D806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65861" y="2543416"/>
            <a:ext cx="1791677" cy="1466565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64" name="Text Placeholder 49">
            <a:extLst>
              <a:ext uri="{FF2B5EF4-FFF2-40B4-BE49-F238E27FC236}">
                <a16:creationId xmlns:a16="http://schemas.microsoft.com/office/drawing/2014/main" id="{E24D285F-564E-9944-A210-A536C167B00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0165861" y="5888546"/>
            <a:ext cx="1805242" cy="441916"/>
          </a:xfrm>
        </p:spPr>
        <p:txBody>
          <a:bodyPr wrap="square" lIns="45720"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</a:t>
            </a:r>
          </a:p>
          <a:p>
            <a:pPr lvl="0"/>
            <a:r>
              <a:rPr lang="en-GB" dirty="0"/>
              <a:t>to edit</a:t>
            </a:r>
            <a:endParaRPr lang="en-DE" dirty="0"/>
          </a:p>
        </p:txBody>
      </p:sp>
      <p:sp>
        <p:nvSpPr>
          <p:cNvPr id="66" name="Picture Placeholder 36">
            <a:extLst>
              <a:ext uri="{FF2B5EF4-FFF2-40B4-BE49-F238E27FC236}">
                <a16:creationId xmlns:a16="http://schemas.microsoft.com/office/drawing/2014/main" id="{8D7AEFF8-C288-1742-9DBB-17A2E42CDCE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5861" y="4726057"/>
            <a:ext cx="1791677" cy="1047792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67" name="object 23">
            <a:extLst>
              <a:ext uri="{FF2B5EF4-FFF2-40B4-BE49-F238E27FC236}">
                <a16:creationId xmlns:a16="http://schemas.microsoft.com/office/drawing/2014/main" id="{BCE93FA0-0B82-4140-AB9E-CAD510188FB0}"/>
              </a:ext>
            </a:extLst>
          </p:cNvPr>
          <p:cNvSpPr/>
          <p:nvPr userDrawn="1"/>
        </p:nvSpPr>
        <p:spPr>
          <a:xfrm>
            <a:off x="234462" y="3067433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68" name="Picture Placeholder 36">
            <a:extLst>
              <a:ext uri="{FF2B5EF4-FFF2-40B4-BE49-F238E27FC236}">
                <a16:creationId xmlns:a16="http://schemas.microsoft.com/office/drawing/2014/main" id="{AB3A7F21-E14D-074B-860C-DAA61D6C3FF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34462" y="1550904"/>
            <a:ext cx="1771487" cy="1438482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 dirty="0"/>
          </a:p>
        </p:txBody>
      </p:sp>
      <p:sp>
        <p:nvSpPr>
          <p:cNvPr id="69" name="Picture Placeholder 36">
            <a:extLst>
              <a:ext uri="{FF2B5EF4-FFF2-40B4-BE49-F238E27FC236}">
                <a16:creationId xmlns:a16="http://schemas.microsoft.com/office/drawing/2014/main" id="{25605363-EB03-F844-A3E4-F7755C7A8CA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34462" y="3733581"/>
            <a:ext cx="1771487" cy="2596872"/>
          </a:xfr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DE"/>
          </a:p>
        </p:txBody>
      </p:sp>
      <p:sp>
        <p:nvSpPr>
          <p:cNvPr id="70" name="Text Placeholder 49">
            <a:extLst>
              <a:ext uri="{FF2B5EF4-FFF2-40B4-BE49-F238E27FC236}">
                <a16:creationId xmlns:a16="http://schemas.microsoft.com/office/drawing/2014/main" id="{AA6AC4C8-75D8-574D-B67D-C6FD8763109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40183" y="1053728"/>
            <a:ext cx="1766677" cy="441916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71" name="Text Placeholder 49">
            <a:extLst>
              <a:ext uri="{FF2B5EF4-FFF2-40B4-BE49-F238E27FC236}">
                <a16:creationId xmlns:a16="http://schemas.microsoft.com/office/drawing/2014/main" id="{75EE07F5-7BB8-DE4A-BF92-2E01CCE8F57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40183" y="3151920"/>
            <a:ext cx="1766677" cy="441916"/>
          </a:xfrm>
        </p:spPr>
        <p:txBody>
          <a:bodyPr wrap="square" lIns="45720">
            <a:spAutoFit/>
          </a:bodyPr>
          <a:lstStyle>
            <a:lvl1pPr marL="0" indent="0" algn="l">
              <a:lnSpc>
                <a:spcPct val="100000"/>
              </a:lnSpc>
              <a:buNone/>
              <a:defRPr sz="1436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175338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tri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DCDB-6CAB-3947-862A-9F8F3C0E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7847" y="6521283"/>
            <a:ext cx="726179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BIGGAR &amp; LEITH | 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0408F-C5F1-BB45-BE2B-564E829B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6938DA69-D97E-1245-B6A5-91F31590697A}"/>
              </a:ext>
            </a:extLst>
          </p:cNvPr>
          <p:cNvSpPr/>
          <p:nvPr userDrawn="1"/>
        </p:nvSpPr>
        <p:spPr>
          <a:xfrm>
            <a:off x="234462" y="281354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7" name="object 32">
            <a:extLst>
              <a:ext uri="{FF2B5EF4-FFF2-40B4-BE49-F238E27FC236}">
                <a16:creationId xmlns:a16="http://schemas.microsoft.com/office/drawing/2014/main" id="{8740B29C-3007-C349-B1DD-C832229896DA}"/>
              </a:ext>
            </a:extLst>
          </p:cNvPr>
          <p:cNvSpPr/>
          <p:nvPr userDrawn="1"/>
        </p:nvSpPr>
        <p:spPr>
          <a:xfrm>
            <a:off x="234462" y="850895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49" name="Text Placeholder 49">
            <a:extLst>
              <a:ext uri="{FF2B5EF4-FFF2-40B4-BE49-F238E27FC236}">
                <a16:creationId xmlns:a16="http://schemas.microsoft.com/office/drawing/2014/main" id="{51F50396-2D18-2B47-82DA-4644D3648CF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33150" y="352954"/>
            <a:ext cx="1766677" cy="442948"/>
          </a:xfrm>
        </p:spPr>
        <p:txBody>
          <a:bodyPr wrap="square" l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26" b="1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72B8C-AC06-664B-AB0D-0B1F699BFCF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34462" y="981602"/>
            <a:ext cx="1764974" cy="774822"/>
          </a:xfrm>
        </p:spPr>
        <p:txBody>
          <a:bodyPr lIns="45720"/>
          <a:lstStyle>
            <a:lvl1pPr algn="l">
              <a:defRPr lang="en-GB" sz="1231" i="1" kern="1200" spc="5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>
              <a:defRPr lang="en-GB" sz="1231" i="1" kern="1200" spc="5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>
              <a:defRPr lang="en-GB" sz="1231" i="1" kern="1200" spc="5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>
              <a:defRPr lang="en-GB" sz="1231" i="1" kern="1200" spc="5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>
              <a:defRPr lang="en-DE" sz="1231" i="1" kern="1200" spc="5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59202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DCDB-6CAB-3947-862A-9F8F3C0E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7847" y="6521283"/>
            <a:ext cx="726179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BIGGAR &amp; LEITH | 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0408F-C5F1-BB45-BE2B-564E829B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6938DA69-D97E-1245-B6A5-91F31590697A}"/>
              </a:ext>
            </a:extLst>
          </p:cNvPr>
          <p:cNvSpPr/>
          <p:nvPr userDrawn="1"/>
        </p:nvSpPr>
        <p:spPr>
          <a:xfrm>
            <a:off x="234462" y="281354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17" name="object 32">
            <a:extLst>
              <a:ext uri="{FF2B5EF4-FFF2-40B4-BE49-F238E27FC236}">
                <a16:creationId xmlns:a16="http://schemas.microsoft.com/office/drawing/2014/main" id="{8740B29C-3007-C349-B1DD-C832229896DA}"/>
              </a:ext>
            </a:extLst>
          </p:cNvPr>
          <p:cNvSpPr/>
          <p:nvPr userDrawn="1"/>
        </p:nvSpPr>
        <p:spPr>
          <a:xfrm>
            <a:off x="234462" y="850895"/>
            <a:ext cx="1771487" cy="0"/>
          </a:xfrm>
          <a:custGeom>
            <a:avLst/>
            <a:gdLst/>
            <a:ahLst/>
            <a:cxnLst/>
            <a:rect l="l" t="t" r="r" b="b"/>
            <a:pathLst>
              <a:path w="1727200">
                <a:moveTo>
                  <a:pt x="0" y="0"/>
                </a:moveTo>
                <a:lnTo>
                  <a:pt x="1727200" y="0"/>
                </a:lnTo>
              </a:path>
            </a:pathLst>
          </a:custGeom>
          <a:ln w="25400">
            <a:solidFill>
              <a:srgbClr val="FF4D00"/>
            </a:solidFill>
          </a:ln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49" name="Text Placeholder 49">
            <a:extLst>
              <a:ext uri="{FF2B5EF4-FFF2-40B4-BE49-F238E27FC236}">
                <a16:creationId xmlns:a16="http://schemas.microsoft.com/office/drawing/2014/main" id="{51F50396-2D18-2B47-82DA-4644D3648CF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33150" y="352954"/>
            <a:ext cx="1766677" cy="442948"/>
          </a:xfrm>
        </p:spPr>
        <p:txBody>
          <a:bodyPr wrap="square" lIns="4572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26" b="1" cap="all" spc="308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00000"/>
              </a:lnSpc>
              <a:buNone/>
              <a:defRPr cap="all" spc="103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72B8C-AC06-664B-AB0D-0B1F699BFCF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34462" y="981602"/>
            <a:ext cx="1764974" cy="774822"/>
          </a:xfrm>
        </p:spPr>
        <p:txBody>
          <a:bodyPr lIns="45720"/>
          <a:lstStyle>
            <a:lvl1pPr algn="l">
              <a:defRPr lang="en-GB" sz="1231" i="1" kern="1200" spc="5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>
              <a:defRPr lang="en-GB" sz="1231" i="1" kern="1200" spc="5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>
              <a:defRPr lang="en-GB" sz="1231" i="1" kern="1200" spc="5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>
              <a:defRPr lang="en-GB" sz="1231" i="1" kern="1200" spc="5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>
              <a:defRPr lang="en-DE" sz="1231" i="1" kern="1200" spc="5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D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0C4074-DE4E-4B47-9E66-9181E07F2136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553031" y="271877"/>
            <a:ext cx="1211966" cy="136346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DE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EE909EBD-C3EE-9F41-A0C7-D76EC3BEF6E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535434" y="271877"/>
            <a:ext cx="1211966" cy="136346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DE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80CFBF3C-C6AA-AB4F-93DA-BC22DCB900CB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517839" y="271877"/>
            <a:ext cx="1211966" cy="136346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DE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1910BB7-B5C9-DF40-8C24-D47745453C3E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553031" y="2286001"/>
            <a:ext cx="1211966" cy="136346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DE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554B8E5D-576B-E64D-8F27-E24C6EB18BE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535434" y="2286001"/>
            <a:ext cx="1211966" cy="136346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DE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7AFCD5C6-85B7-4B46-9F5C-4C65BB630B0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0517839" y="2286001"/>
            <a:ext cx="1211966" cy="136346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DE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12909024-D5E2-594E-A2D9-640CF24873C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553031" y="4308231"/>
            <a:ext cx="1211966" cy="136346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DE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1DCFB58-4790-494D-B573-7D7718C93CE9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8535434" y="4308231"/>
            <a:ext cx="1211966" cy="136346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DE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D3375E31-8EAC-BD48-B906-0C6F0E4CF5CC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0517839" y="4308231"/>
            <a:ext cx="1211966" cy="136346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DE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D8F6D3D-8527-394C-B197-46F4C9D3B41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310014" y="1689838"/>
            <a:ext cx="1686504" cy="118366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769" kern="1200" cap="all" spc="51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2E79720C-5C34-A741-802A-ECD19EC3553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310014" y="1839351"/>
            <a:ext cx="1686504" cy="94641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615" kern="1200" cap="none" spc="51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92FC07A9-36BC-6443-A461-B61D2979E7C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285007" y="1689838"/>
            <a:ext cx="1686504" cy="118366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769" kern="1200" cap="all" spc="51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C994EE17-6372-B44A-8A5C-3EEB7F9F9CE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285007" y="1839351"/>
            <a:ext cx="1686504" cy="94641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615" kern="1200" cap="none" spc="51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9E13458C-811E-E442-9F9C-4B1681B63A99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0271035" y="1689838"/>
            <a:ext cx="1686504" cy="118366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769" kern="1200" cap="all" spc="51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E6241023-87D2-6949-99BA-B15242CA7B0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0271035" y="1839351"/>
            <a:ext cx="1686504" cy="94641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615" kern="1200" cap="none" spc="51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97270057-D957-574D-9D75-49D585DBCB8E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315761" y="3711184"/>
            <a:ext cx="1686504" cy="118366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769" kern="1200" cap="all" spc="51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845F5D40-60D0-BC48-8AEB-4939644EA6B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315761" y="3860697"/>
            <a:ext cx="1686504" cy="94641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615" kern="1200" cap="none" spc="51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2AC2743E-C23D-C141-A069-DD54DD4F039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290755" y="3711184"/>
            <a:ext cx="1686504" cy="118366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769" kern="1200" cap="all" spc="51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5" name="Text Placeholder 34">
            <a:extLst>
              <a:ext uri="{FF2B5EF4-FFF2-40B4-BE49-F238E27FC236}">
                <a16:creationId xmlns:a16="http://schemas.microsoft.com/office/drawing/2014/main" id="{56E5B02E-24FE-C946-A3DD-63B5D624303B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8290755" y="3860697"/>
            <a:ext cx="1686504" cy="94641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615" kern="1200" cap="none" spc="51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6" name="Text Placeholder 34">
            <a:extLst>
              <a:ext uri="{FF2B5EF4-FFF2-40B4-BE49-F238E27FC236}">
                <a16:creationId xmlns:a16="http://schemas.microsoft.com/office/drawing/2014/main" id="{CECA365E-D2F3-474E-9EA9-D1FEEA213F5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10276783" y="3711184"/>
            <a:ext cx="1686504" cy="118366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769" kern="1200" cap="all" spc="51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7" name="Text Placeholder 34">
            <a:extLst>
              <a:ext uri="{FF2B5EF4-FFF2-40B4-BE49-F238E27FC236}">
                <a16:creationId xmlns:a16="http://schemas.microsoft.com/office/drawing/2014/main" id="{0374C3E7-EC0E-4847-9E86-7D8C992B650C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10276783" y="3860697"/>
            <a:ext cx="1686504" cy="94641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615" kern="1200" cap="none" spc="51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48" name="Text Placeholder 34">
            <a:extLst>
              <a:ext uri="{FF2B5EF4-FFF2-40B4-BE49-F238E27FC236}">
                <a16:creationId xmlns:a16="http://schemas.microsoft.com/office/drawing/2014/main" id="{DCD7F350-5F2C-8746-BF28-E23464B0FEE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6315761" y="5739635"/>
            <a:ext cx="1686504" cy="118366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769" kern="1200" cap="all" spc="51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0" name="Text Placeholder 34">
            <a:extLst>
              <a:ext uri="{FF2B5EF4-FFF2-40B4-BE49-F238E27FC236}">
                <a16:creationId xmlns:a16="http://schemas.microsoft.com/office/drawing/2014/main" id="{6DB0A5A2-269F-D34B-B1B3-7DCECD58A0AD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6315761" y="5889148"/>
            <a:ext cx="1686504" cy="94641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615" kern="1200" cap="none" spc="51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1" name="Text Placeholder 34">
            <a:extLst>
              <a:ext uri="{FF2B5EF4-FFF2-40B4-BE49-F238E27FC236}">
                <a16:creationId xmlns:a16="http://schemas.microsoft.com/office/drawing/2014/main" id="{C8BFE80A-71D5-374D-A3E0-B76A67BA2712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8290755" y="5739635"/>
            <a:ext cx="1686504" cy="118366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769" kern="1200" cap="all" spc="51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2" name="Text Placeholder 34">
            <a:extLst>
              <a:ext uri="{FF2B5EF4-FFF2-40B4-BE49-F238E27FC236}">
                <a16:creationId xmlns:a16="http://schemas.microsoft.com/office/drawing/2014/main" id="{FFD305E6-6DA5-8346-BC36-E0EF7928EE20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290755" y="5889148"/>
            <a:ext cx="1686504" cy="94641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615" kern="1200" cap="none" spc="51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3" name="Text Placeholder 34">
            <a:extLst>
              <a:ext uri="{FF2B5EF4-FFF2-40B4-BE49-F238E27FC236}">
                <a16:creationId xmlns:a16="http://schemas.microsoft.com/office/drawing/2014/main" id="{DB8CDDCB-FC8F-A640-A025-9D8EAA30DE13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0276783" y="5739635"/>
            <a:ext cx="1686504" cy="118366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769" kern="1200" cap="all" spc="51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  <p:sp>
        <p:nvSpPr>
          <p:cNvPr id="54" name="Text Placeholder 34">
            <a:extLst>
              <a:ext uri="{FF2B5EF4-FFF2-40B4-BE49-F238E27FC236}">
                <a16:creationId xmlns:a16="http://schemas.microsoft.com/office/drawing/2014/main" id="{813D7A00-7A50-EF41-A451-66D2FC291AD6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10276783" y="5889148"/>
            <a:ext cx="1686504" cy="94641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lang="en-DE" sz="615" kern="1200" cap="none" spc="51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1830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A6B6-1741-203B-62BD-AD9A06C61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5339F-759C-8443-E246-9AF85BD7D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485A7-8DCF-32F8-CF8B-52D0E5BD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E1A-A9A0-4CF5-B562-7CFB377607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AD83A-1A7F-0C1D-AD77-7E838AC03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06CB4-FFFF-A783-FED9-BE360F52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B001-2208-438D-853C-4CC827045F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39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F461279-A8B1-4338-8B44-5C15661372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1" y="6246605"/>
            <a:ext cx="644043" cy="44586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6911E7E-582C-4D7C-90C3-62D9233DB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3841" y="6513664"/>
            <a:ext cx="1455423" cy="1593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728555-CA6B-4C94-8FAF-ACFB521EC864}"/>
              </a:ext>
            </a:extLst>
          </p:cNvPr>
          <p:cNvCxnSpPr>
            <a:cxnSpLocks/>
          </p:cNvCxnSpPr>
          <p:nvPr userDrawn="1"/>
        </p:nvCxnSpPr>
        <p:spPr>
          <a:xfrm>
            <a:off x="581025" y="6593360"/>
            <a:ext cx="100058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D64AB76-74F7-4B24-A541-14921F583C85}"/>
              </a:ext>
            </a:extLst>
          </p:cNvPr>
          <p:cNvSpPr/>
          <p:nvPr userDrawn="1"/>
        </p:nvSpPr>
        <p:spPr>
          <a:xfrm>
            <a:off x="0" y="6745237"/>
            <a:ext cx="12192000" cy="112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1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D7FBCF82-3180-774E-A725-EEA21386AE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887200" h="5943600">
                <a:moveTo>
                  <a:pt x="11887200" y="0"/>
                </a:moveTo>
                <a:lnTo>
                  <a:pt x="0" y="0"/>
                </a:lnTo>
                <a:lnTo>
                  <a:pt x="0" y="5943600"/>
                </a:lnTo>
                <a:lnTo>
                  <a:pt x="11887200" y="5943600"/>
                </a:lnTo>
                <a:lnTo>
                  <a:pt x="11887200" y="0"/>
                </a:lnTo>
                <a:close/>
              </a:path>
            </a:pathLst>
          </a:custGeom>
          <a:solidFill>
            <a:srgbClr val="FF4D00"/>
          </a:solidFill>
        </p:spPr>
        <p:txBody>
          <a:bodyPr wrap="square" lIns="0" tIns="0" rIns="0" bIns="0" rtlCol="0"/>
          <a:lstStyle/>
          <a:p>
            <a:endParaRPr sz="1846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DCDB-6CAB-3947-862A-9F8F3C0E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7847" y="6521283"/>
            <a:ext cx="726179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BIGGAR &amp; LEITH |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0408F-C5F1-BB45-BE2B-564E829B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E56395-DE33-664A-BE9C-90348E3CF90E}" type="slidenum">
              <a:rPr lang="en-DE" smtClean="0"/>
              <a:pPr/>
              <a:t>‹Nº›</a:t>
            </a:fld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BB3A7-BC55-C74D-B806-7CF6B187D4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6981" y="263769"/>
            <a:ext cx="4754359" cy="6330462"/>
          </a:xfrm>
        </p:spPr>
        <p:txBody>
          <a:bodyPr anchor="ctr"/>
          <a:lstStyle>
            <a:lvl1pPr algn="l">
              <a:defRPr lang="en-GB" sz="1538" b="1" kern="1200" cap="all" spc="41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algn="l">
              <a:defRPr lang="en-GB" sz="1538" b="1" kern="1200" cap="all" spc="41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algn="l">
              <a:defRPr lang="en-GB" sz="1538" b="1" kern="1200" cap="all" spc="41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algn="l">
              <a:defRPr lang="en-GB" sz="1538" b="1" kern="1200" cap="all" spc="41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algn="l">
              <a:defRPr lang="en-DE" sz="1538" b="1" kern="1200" cap="all" spc="415" baseline="0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6276568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S – 1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DCDB-6CAB-3947-862A-9F8F3C0E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7847" y="6521283"/>
            <a:ext cx="726179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BIGGAR &amp; LEITH | 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0408F-C5F1-BB45-BE2B-564E829B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4439A6-5FBB-5C40-B65E-164CEAA690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910" y="263769"/>
            <a:ext cx="10878039" cy="527538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GB" sz="1231" b="1" cap="all" spc="251" dirty="0" smtClean="0">
                <a:solidFill>
                  <a:srgbClr val="FF4D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DE" dirty="0"/>
            </a:lvl5pPr>
          </a:lstStyle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en-GB" dirty="0"/>
              <a:t>Click to edit Master text styles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096913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S – 2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DCDB-6CAB-3947-862A-9F8F3C0E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97847" y="6521283"/>
            <a:ext cx="726179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BIGGAR &amp; LEITH | 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0408F-C5F1-BB45-BE2B-564E829B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BF6AC-C5DF-3947-B59A-6B5C00403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57052" y="263769"/>
            <a:ext cx="4782038" cy="527538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GB" sz="1231" b="1" cap="all" spc="251" dirty="0" smtClean="0">
                <a:solidFill>
                  <a:srgbClr val="FF4D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DE" dirty="0"/>
            </a:lvl5pPr>
          </a:lstStyle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en-GB" dirty="0"/>
              <a:t>Click to edit Master text styles</a:t>
            </a:r>
            <a:endParaRPr lang="en-D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4439A6-5FBB-5C40-B65E-164CEAA690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910" y="263769"/>
            <a:ext cx="4782038" cy="527538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GB" sz="1231" b="1" cap="all" spc="25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DE" dirty="0"/>
            </a:lvl5pPr>
          </a:lstStyle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en-GB" dirty="0"/>
              <a:t>Click to edit Master text styles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952184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7BB-F64D-B14B-BC55-FBF06467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22" y="263769"/>
            <a:ext cx="4775526" cy="1426918"/>
          </a:xfrm>
        </p:spPr>
        <p:txBody>
          <a:bodyPr/>
          <a:lstStyle>
            <a:lvl1pPr algn="ctr">
              <a:defRPr lang="en-DE" sz="1436" b="1" i="0" kern="1200" cap="all" spc="251" baseline="0" dirty="0">
                <a:solidFill>
                  <a:srgbClr val="FF4D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5A01E5-4032-C443-B20D-A614863A95C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46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6074FA-0C95-D04D-B00C-FF7F695BB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935" y="3341077"/>
            <a:ext cx="4769014" cy="2989385"/>
          </a:xfrm>
        </p:spPr>
        <p:txBody>
          <a:bodyPr/>
          <a:lstStyle>
            <a:lvl1pPr algn="ctr">
              <a:defRPr sz="1128"/>
            </a:lvl1pPr>
          </a:lstStyle>
          <a:p>
            <a:pPr lvl="0"/>
            <a:r>
              <a:rPr lang="en-GB" dirty="0"/>
              <a:t>Click to edit Master text styles</a:t>
            </a:r>
            <a:endParaRPr lang="en-D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96D1CB9-56C5-0A4C-8E3A-F566C6AA6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62" y="6521283"/>
            <a:ext cx="726179" cy="7591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BIGGAR &amp; LEITH | </a:t>
            </a:r>
            <a:endParaRPr lang="en-DE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1C5E88C-1AF2-AD4F-B4A5-BB2C6A13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642" y="6521280"/>
            <a:ext cx="289821" cy="75918"/>
          </a:xfrm>
          <a:prstGeom prst="rect">
            <a:avLst/>
          </a:prstGeom>
        </p:spPr>
        <p:txBody>
          <a:bodyPr/>
          <a:lstStyle/>
          <a:p>
            <a:fld id="{85E56395-DE33-664A-BE9C-90348E3CF90E}" type="slidenum">
              <a:rPr lang="en-DE" smtClean="0"/>
              <a:t>‹Nº›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11637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2ABE3-C19B-F04F-BDF5-DC53ECBA26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17C779-6E93-524D-B15E-174A08E29A52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ACF3C7-F482-CF40-8BE3-1FDDBCF1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6C0FB-B29C-B84D-BC09-EAE02D97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0E8C1-1FD4-4945-9D86-AB819F1615A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3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02FF-461A-EE54-769E-EF0C9207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611C-944B-8B00-1A32-80E67BA6B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085FC-8B75-161D-2198-C051C7542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E16D5-1A70-E731-7154-4947CAA2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E1A-A9A0-4CF5-B562-7CFB377607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41FAF-34C5-07C4-98D3-262B14BD2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D42A8-FF19-B8EC-1381-F24C578A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B001-2208-438D-853C-4CC827045F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11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7671-FCA1-DF61-5056-8BA8AF9F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5CB63-A5DA-9EC1-7A82-C06F2006D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8BA52-04B5-02D8-8591-3A777B097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90D85-EEB7-23D1-3202-CFBA8D53C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78AD21-EFE7-2951-B3D2-6E1AF9C76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EE114-788D-F163-5E87-07437FAE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E1A-A9A0-4CF5-B562-7CFB377607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277A3C-A6F7-65FD-733C-7BB807835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68FB-C1E5-8684-4A52-992FD9032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B001-2208-438D-853C-4CC827045F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1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3CE7-EEF3-DFD6-4A43-6917C2C79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090B4-6933-35B3-AD9B-0A883399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E1A-A9A0-4CF5-B562-7CFB377607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C451A-306A-5F70-57D1-DC1C9552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436C1-30E5-3214-7181-04FDFEA2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B001-2208-438D-853C-4CC827045F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4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F4D7B-E0DE-A032-D45F-A465ACF2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E1A-A9A0-4CF5-B562-7CFB377607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420AE4-0668-85E9-7A9D-92109A4A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ADD98-3840-2FCC-D9E2-47E5CEB4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B001-2208-438D-853C-4CC827045F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B411D-2348-6FE9-C934-C70E61FE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56C64-4247-F9B4-BCD1-81BA0D0CC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65310-EEE0-ED00-C360-95FAD32F2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C2251-C1C7-C899-57EA-BDCE7502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E1A-A9A0-4CF5-B562-7CFB377607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78B8B-CF3B-F989-8F3E-5F94B6AEB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ED6DE-AF83-84C0-09DC-8C77E273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B001-2208-438D-853C-4CC827045F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0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43FC-65E0-AB89-7493-4605872E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5F8908-D539-437A-ED8B-BFE8A27DB9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A8712-EB75-67A7-5EF4-61B7A6DD1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25CA3-4C0B-C81F-251A-9CC7C3446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E1A-A9A0-4CF5-B562-7CFB377607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75D4E-8CFC-0046-5099-662D453A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7FE9E-6538-1943-2CF9-AB01A571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B001-2208-438D-853C-4CC827045F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BF0323-EDA0-3B82-C3CB-B3449FDD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1F1DE-DFF1-EE57-5305-187CD8092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E2965-E8BD-2B6B-AF3A-E0EFFC02D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20E1A-A9A0-4CF5-B562-7CFB377607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59119-5912-CB0E-837F-540062BD4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8CC6C-D185-E692-BF51-B5A170152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1B001-2208-438D-853C-4CC827045F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6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CCC4E1-29C5-7641-B8A5-BD7C5F19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11" y="263769"/>
            <a:ext cx="10873154" cy="1426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1DCE3-BBBE-A74D-95CA-2417F5381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911" y="1835394"/>
            <a:ext cx="10873154" cy="44950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E4604-93D4-B744-9CF2-34C515C1E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41539" y="6521283"/>
            <a:ext cx="882487" cy="759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>
              <a:defRPr lang="en-DE" sz="410" b="1" cap="all" spc="108" baseline="0">
                <a:solidFill>
                  <a:srgbClr val="896124"/>
                </a:solidFill>
                <a:latin typeface="Arial"/>
                <a:cs typeface="Arial"/>
              </a:defRPr>
            </a:lvl1pPr>
          </a:lstStyle>
          <a:p>
            <a:pPr marL="13025">
              <a:spcBef>
                <a:spcPts val="103"/>
              </a:spcBef>
            </a:pPr>
            <a:r>
              <a:rPr lang="en-GB" dirty="0"/>
              <a:t>Lafayette Imports |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CFB15-9F6B-154D-AF9C-4FC88376A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4027" y="6521280"/>
            <a:ext cx="289821" cy="759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>
              <a:defRPr lang="en-DE" sz="410" b="1" cap="all" spc="108" baseline="0" smtClean="0">
                <a:solidFill>
                  <a:srgbClr val="896124"/>
                </a:solidFill>
                <a:latin typeface="Arial"/>
                <a:cs typeface="Arial"/>
              </a:defRPr>
            </a:lvl1pPr>
          </a:lstStyle>
          <a:p>
            <a:pPr marL="13025">
              <a:spcBef>
                <a:spcPts val="103"/>
              </a:spcBef>
            </a:pPr>
            <a:fld id="{85E56395-DE33-664A-BE9C-90348E3CF90E}" type="slidenum">
              <a:rPr lang="en-US" smtClean="0"/>
              <a:pPr marL="13025">
                <a:spcBef>
                  <a:spcPts val="103"/>
                </a:spcBef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7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hdr="0" dt="0"/>
  <p:txStyles>
    <p:titleStyle>
      <a:lvl1pPr algn="ctr" defTabSz="937809" rtl="0" eaLnBrk="1" latinLnBrk="0" hangingPunct="1">
        <a:lnSpc>
          <a:spcPct val="90000"/>
        </a:lnSpc>
        <a:spcBef>
          <a:spcPct val="0"/>
        </a:spcBef>
        <a:buNone/>
        <a:defRPr lang="en-DE" sz="1436" b="1" i="0" kern="1200" cap="all" spc="436" baseline="0" dirty="0">
          <a:solidFill>
            <a:srgbClr val="896124"/>
          </a:solidFill>
          <a:latin typeface="+mn-lt"/>
          <a:ea typeface="+mn-ea"/>
          <a:cs typeface="Arial"/>
        </a:defRPr>
      </a:lvl1pPr>
    </p:titleStyle>
    <p:bodyStyle>
      <a:lvl1pPr marL="0" indent="0" algn="just" defTabSz="937809" rtl="0" eaLnBrk="1" latinLnBrk="0" hangingPunct="1">
        <a:lnSpc>
          <a:spcPct val="121000"/>
        </a:lnSpc>
        <a:spcBef>
          <a:spcPts val="0"/>
        </a:spcBef>
        <a:buFont typeface="Arial" panose="020B0604020202020204" pitchFamily="34" charset="0"/>
        <a:buNone/>
        <a:defRPr sz="1026" b="0" i="0" kern="1200" spc="21" baseline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328233" indent="-234452" algn="just" defTabSz="937809" rtl="0" eaLnBrk="1" latinLnBrk="0" hangingPunct="1">
        <a:lnSpc>
          <a:spcPct val="121000"/>
        </a:lnSpc>
        <a:spcBef>
          <a:spcPts val="0"/>
        </a:spcBef>
        <a:buFont typeface="Arial" panose="020B0604020202020204" pitchFamily="34" charset="0"/>
        <a:buChar char="•"/>
        <a:defRPr sz="1026" b="0" i="0" kern="1200" spc="21" baseline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328233" indent="-234452" algn="just" defTabSz="937809" rtl="0" eaLnBrk="1" latinLnBrk="0" hangingPunct="1">
        <a:lnSpc>
          <a:spcPct val="121000"/>
        </a:lnSpc>
        <a:spcBef>
          <a:spcPts val="0"/>
        </a:spcBef>
        <a:buFont typeface="Arial" panose="020B0604020202020204" pitchFamily="34" charset="0"/>
        <a:buChar char="•"/>
        <a:defRPr sz="1026" b="0" i="0" kern="1200" spc="21" baseline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328233" indent="-234452" algn="just" defTabSz="937809" rtl="0" eaLnBrk="1" latinLnBrk="0" hangingPunct="1">
        <a:lnSpc>
          <a:spcPct val="121000"/>
        </a:lnSpc>
        <a:spcBef>
          <a:spcPts val="0"/>
        </a:spcBef>
        <a:buFont typeface="Arial" panose="020B0604020202020204" pitchFamily="34" charset="0"/>
        <a:buChar char="•"/>
        <a:defRPr sz="1026" b="0" i="0" kern="1200" spc="21" baseline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328233" indent="-234452" algn="just" defTabSz="937809" rtl="0" eaLnBrk="1" latinLnBrk="0" hangingPunct="1">
        <a:lnSpc>
          <a:spcPct val="121000"/>
        </a:lnSpc>
        <a:spcBef>
          <a:spcPts val="0"/>
        </a:spcBef>
        <a:buFont typeface="Arial" panose="020B0604020202020204" pitchFamily="34" charset="0"/>
        <a:buChar char="•"/>
        <a:defRPr sz="1026" b="0" i="0" kern="1200" spc="21" baseline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78974" indent="-234452" algn="l" defTabSz="937809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3047878" indent="-234452" algn="l" defTabSz="937809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516782" indent="-234452" algn="l" defTabSz="937809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985687" indent="-234452" algn="l" defTabSz="937809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1pPr>
      <a:lvl2pPr marL="468904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2pPr>
      <a:lvl3pPr marL="937809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06713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75617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44522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813426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28233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751235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44">
          <p15:clr>
            <a:srgbClr val="F26B43"/>
          </p15:clr>
        </p15:guide>
        <p15:guide id="2" pos="4150">
          <p15:clr>
            <a:srgbClr val="F26B43"/>
          </p15:clr>
        </p15:guide>
        <p15:guide id="3" pos="7082">
          <p15:clr>
            <a:srgbClr val="F26B43"/>
          </p15:clr>
        </p15:guide>
        <p15:guide id="4" orient="horz" pos="1002">
          <p15:clr>
            <a:srgbClr val="F26B43"/>
          </p15:clr>
        </p15:guide>
        <p15:guide id="5" pos="401">
          <p15:clr>
            <a:srgbClr val="F26B43"/>
          </p15:clr>
        </p15:guide>
        <p15:guide id="6" pos="3338">
          <p15:clr>
            <a:srgbClr val="F26B43"/>
          </p15:clr>
        </p15:guide>
        <p15:guide id="7" pos="7344">
          <p15:clr>
            <a:srgbClr val="F26B43"/>
          </p15:clr>
        </p15:guide>
        <p15:guide id="8" pos="144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3600">
          <p15:clr>
            <a:srgbClr val="F26B43"/>
          </p15:clr>
        </p15:guide>
        <p15:guide id="11" orient="horz" pos="3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476EFD36-F4A8-6485-4190-13E6FD6681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26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6D0FD38-E9A0-4166-FE27-7942EAAC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C51BBC4-2E7D-6F8D-C499-4CB28F09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E8C1-1FD4-4945-9D86-AB819F1615A8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26DC12-47B8-EEA8-47B7-29BFB056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" y="0"/>
            <a:ext cx="12182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96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4158DD-B6ED-1D1E-B228-7AFF3534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4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834595-47AB-DEEF-B996-08661874E3C9}"/>
              </a:ext>
            </a:extLst>
          </p:cNvPr>
          <p:cNvSpPr/>
          <p:nvPr/>
        </p:nvSpPr>
        <p:spPr>
          <a:xfrm>
            <a:off x="35511" y="26632"/>
            <a:ext cx="4563123" cy="6831367"/>
          </a:xfrm>
          <a:prstGeom prst="rect">
            <a:avLst/>
          </a:prstGeom>
          <a:solidFill>
            <a:srgbClr val="9BCCD1"/>
          </a:solidFill>
          <a:ln w="76200">
            <a:solidFill>
              <a:srgbClr val="EFC5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B417B2-6137-D052-6952-7C59F764B456}"/>
              </a:ext>
            </a:extLst>
          </p:cNvPr>
          <p:cNvCxnSpPr>
            <a:cxnSpLocks/>
          </p:cNvCxnSpPr>
          <p:nvPr/>
        </p:nvCxnSpPr>
        <p:spPr>
          <a:xfrm>
            <a:off x="156748" y="5341225"/>
            <a:ext cx="4301167" cy="0"/>
          </a:xfrm>
          <a:prstGeom prst="line">
            <a:avLst/>
          </a:prstGeom>
          <a:ln w="28575">
            <a:solidFill>
              <a:srgbClr val="D44B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855916-72F2-0E1B-E871-5C6B1E1E84C0}"/>
              </a:ext>
            </a:extLst>
          </p:cNvPr>
          <p:cNvCxnSpPr>
            <a:cxnSpLocks/>
          </p:cNvCxnSpPr>
          <p:nvPr/>
        </p:nvCxnSpPr>
        <p:spPr>
          <a:xfrm>
            <a:off x="156749" y="6545629"/>
            <a:ext cx="4301167" cy="0"/>
          </a:xfrm>
          <a:prstGeom prst="line">
            <a:avLst/>
          </a:prstGeom>
          <a:ln w="28575">
            <a:solidFill>
              <a:srgbClr val="D44B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D9DDF0-6F04-BFBF-AB9E-C16FD7EF03B7}"/>
              </a:ext>
            </a:extLst>
          </p:cNvPr>
          <p:cNvGrpSpPr/>
          <p:nvPr/>
        </p:nvGrpSpPr>
        <p:grpSpPr>
          <a:xfrm>
            <a:off x="5415375" y="659868"/>
            <a:ext cx="5722549" cy="5773446"/>
            <a:chOff x="4643018" y="-1"/>
            <a:chExt cx="5722549" cy="5773446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82FB6824-A6E8-6495-3734-81F77F42E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018" y="0"/>
              <a:ext cx="3255147" cy="260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CE30F5EA-0DA5-617D-FB78-8B795B77AB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84"/>
            <a:stretch/>
          </p:blipFill>
          <p:spPr bwMode="auto">
            <a:xfrm>
              <a:off x="7830105" y="-1"/>
              <a:ext cx="2535462" cy="280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A632F98A-77CC-4540-61ED-80A4679C73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46"/>
            <a:stretch/>
          </p:blipFill>
          <p:spPr bwMode="auto">
            <a:xfrm>
              <a:off x="4643018" y="2604117"/>
              <a:ext cx="3187087" cy="316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4E141557-A868-BB0A-018C-1577575AF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105" y="2604117"/>
              <a:ext cx="2535462" cy="316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EFEF4C3-3390-2B69-304E-D418445A5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1" y="84731"/>
            <a:ext cx="4505334" cy="1682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A65A24-801C-FC2C-5EE7-FEAD4EA7A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748" y="5363481"/>
            <a:ext cx="4401693" cy="8413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4C3DC0-27C8-1726-4827-84CFBB3E3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66" y="6055240"/>
            <a:ext cx="4249280" cy="542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38201E-3DD2-94BF-0814-9FBFF46C7786}"/>
              </a:ext>
            </a:extLst>
          </p:cNvPr>
          <p:cNvSpPr txBox="1"/>
          <p:nvPr/>
        </p:nvSpPr>
        <p:spPr>
          <a:xfrm>
            <a:off x="2209015" y="5911629"/>
            <a:ext cx="59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F388C9-F6F4-5995-1060-E1E05463140C}"/>
              </a:ext>
            </a:extLst>
          </p:cNvPr>
          <p:cNvSpPr txBox="1"/>
          <p:nvPr/>
        </p:nvSpPr>
        <p:spPr>
          <a:xfrm>
            <a:off x="4805789" y="44045"/>
            <a:ext cx="7045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ynocel Poster" pitchFamily="2" charset="0"/>
                <a:ea typeface="+mn-ea"/>
                <a:cs typeface="+mn-cs"/>
              </a:rPr>
              <a:t>SHOTS,  ROCKS,  COLA,  OLD FASHIONED, NEAT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D75F59-6B68-F144-9EF8-A4834E5604B9}"/>
              </a:ext>
            </a:extLst>
          </p:cNvPr>
          <p:cNvSpPr txBox="1"/>
          <p:nvPr/>
        </p:nvSpPr>
        <p:spPr>
          <a:xfrm rot="5400000">
            <a:off x="8840888" y="3266101"/>
            <a:ext cx="5653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ynocel Poster" pitchFamily="2" charset="0"/>
                <a:ea typeface="+mn-ea"/>
                <a:cs typeface="+mn-cs"/>
              </a:rPr>
              <a:t>COFFEE, ESPRESSO, CHOCOLATE MILK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2FD97B-7B5A-438D-6D8C-5F9F93BD3D64}"/>
              </a:ext>
            </a:extLst>
          </p:cNvPr>
          <p:cNvSpPr txBox="1"/>
          <p:nvPr/>
        </p:nvSpPr>
        <p:spPr>
          <a:xfrm>
            <a:off x="4832423" y="6308779"/>
            <a:ext cx="738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ynocel Poster" pitchFamily="2" charset="0"/>
                <a:ea typeface="+mn-ea"/>
                <a:cs typeface="Arial" panose="020B0604020202020204" pitchFamily="34" charset="0"/>
              </a:rPr>
              <a:t>PINEAPPLE JUICE, CRANBERRY JUICE, ICED TEA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6EE078-E389-2E68-D2B1-7929375D3592}"/>
              </a:ext>
            </a:extLst>
          </p:cNvPr>
          <p:cNvSpPr txBox="1"/>
          <p:nvPr/>
        </p:nvSpPr>
        <p:spPr>
          <a:xfrm rot="16200000">
            <a:off x="1984504" y="3228533"/>
            <a:ext cx="5940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ynocel Poster" pitchFamily="2" charset="0"/>
                <a:ea typeface="+mn-ea"/>
                <a:cs typeface="+mn-cs"/>
              </a:rPr>
              <a:t>ROOT BEER, STOUT BEER, GINGER BEER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D977CD-06C4-B555-3B26-7F602EB6A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" y="1516774"/>
            <a:ext cx="3731670" cy="3654992"/>
          </a:xfrm>
          <a:prstGeom prst="rect">
            <a:avLst/>
          </a:prstGeom>
        </p:spPr>
      </p:pic>
      <p:pic>
        <p:nvPicPr>
          <p:cNvPr id="23" name="Picture 22" descr="Calendar&#10;&#10;Description automatically generated">
            <a:extLst>
              <a:ext uri="{FF2B5EF4-FFF2-40B4-BE49-F238E27FC236}">
                <a16:creationId xmlns:a16="http://schemas.microsoft.com/office/drawing/2014/main" id="{3908FC33-AD21-1F87-387F-1EEAEEF8F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59" y="2476916"/>
            <a:ext cx="3397810" cy="203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52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47C7CA-9E0B-2673-896B-4F7A8C118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" y="0"/>
            <a:ext cx="12163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4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69D0E1-8C86-4CA4-EDEE-72552918D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4"/>
            <a:ext cx="12192000" cy="682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49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000A7-1CE0-9645-A4D1-072ACD81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2C345-7651-07C3-E691-90483A412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6887D2-5EAF-EEE9-971E-690DBD884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3"/>
            <a:ext cx="12192000" cy="68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0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15E7C-50A9-FD2E-C86E-FEA33215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7D45D6-6040-3FB6-4352-F308E267C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9E81CF-880C-4B8E-EB5D-BF52C98E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1"/>
            <a:ext cx="12192000" cy="684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78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4C4485-6DF9-7772-14B9-9AD47F7D9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" y="0"/>
            <a:ext cx="12163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8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C3F4C6-8917-3A5C-4775-8E3177B2A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" y="0"/>
            <a:ext cx="12176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56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ustom Design">
  <a:themeElements>
    <a:clrScheme name="Custom 1">
      <a:dk1>
        <a:srgbClr val="302F32"/>
      </a:dk1>
      <a:lt1>
        <a:srgbClr val="FFFFFF"/>
      </a:lt1>
      <a:dk2>
        <a:srgbClr val="896124"/>
      </a:dk2>
      <a:lt2>
        <a:srgbClr val="E7E6E6"/>
      </a:lt2>
      <a:accent1>
        <a:srgbClr val="896124"/>
      </a:accent1>
      <a:accent2>
        <a:srgbClr val="9D27B5"/>
      </a:accent2>
      <a:accent3>
        <a:srgbClr val="DE2499"/>
      </a:accent3>
      <a:accent4>
        <a:srgbClr val="004F58"/>
      </a:accent4>
      <a:accent5>
        <a:srgbClr val="202E68"/>
      </a:accent5>
      <a:accent6>
        <a:srgbClr val="53C3BF"/>
      </a:accent6>
      <a:hlink>
        <a:srgbClr val="896124"/>
      </a:hlink>
      <a:folHlink>
        <a:srgbClr val="70747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bbc5fd-6998-4f24-8906-a94e92a7180e" xsi:nil="true"/>
    <lcf76f155ced4ddcb4097134ff3c332f xmlns="724fbf6a-8008-48ae-ba0a-631b2223e7e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1234EC56B912A49B91918D8CFEAC1EE" ma:contentTypeVersion="15" ma:contentTypeDescription="Crear nuevo documento." ma:contentTypeScope="" ma:versionID="e6a4a8b86eb12874f2dd9607ba886962">
  <xsd:schema xmlns:xsd="http://www.w3.org/2001/XMLSchema" xmlns:xs="http://www.w3.org/2001/XMLSchema" xmlns:p="http://schemas.microsoft.com/office/2006/metadata/properties" xmlns:ns2="724fbf6a-8008-48ae-ba0a-631b2223e7e8" xmlns:ns3="ddbbc5fd-6998-4f24-8906-a94e92a7180e" targetNamespace="http://schemas.microsoft.com/office/2006/metadata/properties" ma:root="true" ma:fieldsID="b11824458495cacca938ee48e7332164" ns2:_="" ns3:_="">
    <xsd:import namespace="724fbf6a-8008-48ae-ba0a-631b2223e7e8"/>
    <xsd:import namespace="ddbbc5fd-6998-4f24-8906-a94e92a718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fbf6a-8008-48ae-ba0a-631b2223e7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79730db4-cddf-496c-9b8d-c5647daa1b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bc5fd-6998-4f24-8906-a94e92a718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d25e1cf-0c81-4b60-9e02-ce92e7fe0d64}" ma:internalName="TaxCatchAll" ma:showField="CatchAllData" ma:web="ddbbc5fd-6998-4f24-8906-a94e92a718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959C67-42E1-4615-95AD-070ADBD11D60}">
  <ds:schemaRefs>
    <ds:schemaRef ds:uri="http://schemas.microsoft.com/office/2006/metadata/properties"/>
    <ds:schemaRef ds:uri="http://schemas.microsoft.com/office/infopath/2007/PartnerControls"/>
    <ds:schemaRef ds:uri="ddbbc5fd-6998-4f24-8906-a94e92a7180e"/>
    <ds:schemaRef ds:uri="724fbf6a-8008-48ae-ba0a-631b2223e7e8"/>
  </ds:schemaRefs>
</ds:datastoreItem>
</file>

<file path=customXml/itemProps2.xml><?xml version="1.0" encoding="utf-8"?>
<ds:datastoreItem xmlns:ds="http://schemas.openxmlformats.org/officeDocument/2006/customXml" ds:itemID="{3A4AE76F-CDBF-46CD-BD46-DB6C865E2D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fbf6a-8008-48ae-ba0a-631b2223e7e8"/>
    <ds:schemaRef ds:uri="ddbbc5fd-6998-4f24-8906-a94e92a718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973233-1766-46B4-8E81-09BCC5F12A8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885d9b9-1dd8-4203-81cd-f8221c3be0a6}" enabled="0" method="" siteId="{a885d9b9-1dd8-4203-81cd-f8221c3be0a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34</Words>
  <Application>Microsoft Office PowerPoint</Application>
  <PresentationFormat>Panorámica</PresentationFormat>
  <Paragraphs>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Cynocel Poster</vt:lpstr>
      <vt:lpstr>Times New Roman</vt:lpstr>
      <vt:lpstr>1_Office Theme</vt:lpstr>
      <vt:lpstr>7_Custom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Dylan Beyer</dc:creator>
  <cp:lastModifiedBy>Roman Leonardis</cp:lastModifiedBy>
  <cp:revision>45</cp:revision>
  <dcterms:created xsi:type="dcterms:W3CDTF">2024-06-27T15:36:11Z</dcterms:created>
  <dcterms:modified xsi:type="dcterms:W3CDTF">2025-03-27T17:49:45Z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0x010100E1234EC56B912A49B91918D8CFEAC1EE</vt:lpwstr>
  </property>
  <property fmtid="{D5CDD505-2E9C-101B-9397-08002B2CF9AE}" pid="3" name="MediaServiceImageTags">
    <vt:lpwstr/>
  </property>
</Properties>
</file>